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4"/>
  </p:notesMasterIdLst>
  <p:sldIdLst>
    <p:sldId id="256" r:id="rId2"/>
    <p:sldId id="258" r:id="rId3"/>
    <p:sldId id="265" r:id="rId4"/>
    <p:sldId id="310" r:id="rId5"/>
    <p:sldId id="315" r:id="rId6"/>
    <p:sldId id="316" r:id="rId7"/>
    <p:sldId id="317" r:id="rId8"/>
    <p:sldId id="319" r:id="rId9"/>
    <p:sldId id="320" r:id="rId10"/>
    <p:sldId id="321" r:id="rId11"/>
    <p:sldId id="318" r:id="rId12"/>
    <p:sldId id="322" r:id="rId13"/>
  </p:sldIdLst>
  <p:sldSz cx="9144000" cy="5143500" type="screen16x9"/>
  <p:notesSz cx="6858000" cy="9144000"/>
  <p:embeddedFontLst>
    <p:embeddedFont>
      <p:font typeface="Aldhabi" panose="01000000000000000000" pitchFamily="2" charset="-78"/>
      <p:regular r:id="rId15"/>
    </p:embeddedFont>
    <p:embeddedFont>
      <p:font typeface="Hind Siliguri" panose="020B0604020202020204" charset="0"/>
      <p:regular r:id="rId16"/>
      <p:bold r:id="rId17"/>
    </p:embeddedFont>
    <p:embeddedFont>
      <p:font typeface="Montserrat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311">
          <p15:clr>
            <a:srgbClr val="9AA0A6"/>
          </p15:clr>
        </p15:guide>
        <p15:guide id="4" orient="horz" pos="2897">
          <p15:clr>
            <a:srgbClr val="9AA0A6"/>
          </p15:clr>
        </p15:guide>
        <p15:guide id="5" orient="horz" pos="346">
          <p15:clr>
            <a:srgbClr val="9AA0A6"/>
          </p15:clr>
        </p15:guide>
        <p15:guide id="6" pos="449">
          <p15:clr>
            <a:srgbClr val="9AA0A6"/>
          </p15:clr>
        </p15:guide>
        <p15:guide id="7" orient="horz" pos="5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CC74B2F-81B4-4DBC-8932-C2B9F59B5696}">
  <a:tblStyle styleId="{CCC74B2F-81B4-4DBC-8932-C2B9F59B56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24" y="48"/>
      </p:cViewPr>
      <p:guideLst>
        <p:guide orient="horz" pos="1620"/>
        <p:guide pos="2880"/>
        <p:guide pos="5311"/>
        <p:guide orient="horz" pos="2897"/>
        <p:guide orient="horz" pos="346"/>
        <p:guide pos="449"/>
        <p:guide orient="horz" pos="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a4b4414888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a4b4414888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a502c34f9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a502c34f95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058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824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4566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862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a4b4414888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a4b4414888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0807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186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2509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5944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502c34f9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502c34f9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228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44000" cy="513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84000" y="1149150"/>
            <a:ext cx="5667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lt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84000" y="3201750"/>
            <a:ext cx="3563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/>
          <p:nvPr/>
        </p:nvSpPr>
        <p:spPr>
          <a:xfrm>
            <a:off x="0" y="0"/>
            <a:ext cx="9144000" cy="2951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764250" y="1097275"/>
            <a:ext cx="7615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764250" y="3019650"/>
            <a:ext cx="7615500" cy="7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5">
    <p:bg>
      <p:bgPr>
        <a:solidFill>
          <a:schemeClr val="accen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/>
          <p:nvPr/>
        </p:nvSpPr>
        <p:spPr>
          <a:xfrm>
            <a:off x="0" y="0"/>
            <a:ext cx="16755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713225" y="367050"/>
            <a:ext cx="779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ubTitle" idx="1"/>
          </p:nvPr>
        </p:nvSpPr>
        <p:spPr>
          <a:xfrm>
            <a:off x="2416980" y="1407625"/>
            <a:ext cx="24438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ubTitle" idx="2"/>
          </p:nvPr>
        </p:nvSpPr>
        <p:spPr>
          <a:xfrm>
            <a:off x="5422067" y="1407625"/>
            <a:ext cx="24438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ubTitle" idx="3"/>
          </p:nvPr>
        </p:nvSpPr>
        <p:spPr>
          <a:xfrm>
            <a:off x="2416980" y="2909725"/>
            <a:ext cx="24438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subTitle" idx="4"/>
          </p:nvPr>
        </p:nvSpPr>
        <p:spPr>
          <a:xfrm>
            <a:off x="5422067" y="2629525"/>
            <a:ext cx="2443800" cy="7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ubTitle" idx="5"/>
          </p:nvPr>
        </p:nvSpPr>
        <p:spPr>
          <a:xfrm>
            <a:off x="2416980" y="1839904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ubTitle" idx="6"/>
          </p:nvPr>
        </p:nvSpPr>
        <p:spPr>
          <a:xfrm>
            <a:off x="5422025" y="1839904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7"/>
          </p:nvPr>
        </p:nvSpPr>
        <p:spPr>
          <a:xfrm>
            <a:off x="2416980" y="3322475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8"/>
          </p:nvPr>
        </p:nvSpPr>
        <p:spPr>
          <a:xfrm>
            <a:off x="5422025" y="3322475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title" idx="9" hasCustomPrompt="1"/>
          </p:nvPr>
        </p:nvSpPr>
        <p:spPr>
          <a:xfrm>
            <a:off x="4816375" y="1373487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58" name="Google Shape;58;p14"/>
          <p:cNvSpPr txBox="1">
            <a:spLocks noGrp="1"/>
          </p:cNvSpPr>
          <p:nvPr>
            <p:ph type="title" idx="13" hasCustomPrompt="1"/>
          </p:nvPr>
        </p:nvSpPr>
        <p:spPr>
          <a:xfrm>
            <a:off x="7865875" y="1373487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 idx="14" hasCustomPrompt="1"/>
          </p:nvPr>
        </p:nvSpPr>
        <p:spPr>
          <a:xfrm>
            <a:off x="4816375" y="2864208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 idx="15" hasCustomPrompt="1"/>
          </p:nvPr>
        </p:nvSpPr>
        <p:spPr>
          <a:xfrm>
            <a:off x="7865875" y="2864208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 column text 1">
  <p:cSld name="CUSTOM_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 flipH="1">
            <a:off x="2383200" y="0"/>
            <a:ext cx="676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1"/>
          </p:nvPr>
        </p:nvSpPr>
        <p:spPr>
          <a:xfrm>
            <a:off x="5575375" y="2041650"/>
            <a:ext cx="2864400" cy="10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607750" y="365475"/>
            <a:ext cx="785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ubTitle" idx="1"/>
          </p:nvPr>
        </p:nvSpPr>
        <p:spPr>
          <a:xfrm>
            <a:off x="1445950" y="2062500"/>
            <a:ext cx="26469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>
                <a:solidFill>
                  <a:schemeClr val="lt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2"/>
          </p:nvPr>
        </p:nvSpPr>
        <p:spPr>
          <a:xfrm>
            <a:off x="4999675" y="2062500"/>
            <a:ext cx="26469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ubTitle" idx="3"/>
          </p:nvPr>
        </p:nvSpPr>
        <p:spPr>
          <a:xfrm>
            <a:off x="1445950" y="2476475"/>
            <a:ext cx="2646900" cy="1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ubTitle" idx="4"/>
          </p:nvPr>
        </p:nvSpPr>
        <p:spPr>
          <a:xfrm>
            <a:off x="4999675" y="2476475"/>
            <a:ext cx="2646900" cy="1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rgbClr val="322824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yle 5">
  <p:cSld name="CUSTOM_24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/>
          <p:nvPr/>
        </p:nvSpPr>
        <p:spPr>
          <a:xfrm flipH="1">
            <a:off x="-50" y="0"/>
            <a:ext cx="6045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ind Siliguri"/>
              <a:buNone/>
              <a:defRPr sz="2800" b="1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4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51691D-8856-483D-9F21-BCBA1ACF06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98"/>
          <a:stretch/>
        </p:blipFill>
        <p:spPr>
          <a:xfrm>
            <a:off x="5115336" y="0"/>
            <a:ext cx="3529728" cy="5143500"/>
          </a:xfrm>
          <a:prstGeom prst="rect">
            <a:avLst/>
          </a:prstGeom>
        </p:spPr>
      </p:pic>
      <p:sp>
        <p:nvSpPr>
          <p:cNvPr id="216" name="Google Shape;216;p39"/>
          <p:cNvSpPr txBox="1">
            <a:spLocks noGrp="1"/>
          </p:cNvSpPr>
          <p:nvPr>
            <p:ph type="ctrTitle"/>
          </p:nvPr>
        </p:nvSpPr>
        <p:spPr>
          <a:xfrm>
            <a:off x="584000" y="1149150"/>
            <a:ext cx="5667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ar-EG" sz="7200" dirty="0">
                <a:latin typeface="Aldhabi" panose="01000000000000000000" pitchFamily="2" charset="-78"/>
                <a:cs typeface="Aldhabi" panose="01000000000000000000" pitchFamily="2" charset="-78"/>
              </a:rPr>
              <a:t>عتبة بن غزوان</a:t>
            </a:r>
            <a:br>
              <a:rPr lang="ar-EG" dirty="0"/>
            </a:br>
            <a:r>
              <a:rPr lang="en-SG" dirty="0" err="1"/>
              <a:t>Utbah</a:t>
            </a:r>
            <a:r>
              <a:rPr lang="en-SG" dirty="0"/>
              <a:t> Bin </a:t>
            </a:r>
            <a:r>
              <a:rPr lang="en-SG" dirty="0" err="1"/>
              <a:t>Ghazwan</a:t>
            </a:r>
            <a:endParaRPr dirty="0"/>
          </a:p>
        </p:txBody>
      </p:sp>
      <p:sp>
        <p:nvSpPr>
          <p:cNvPr id="217" name="Google Shape;217;p39"/>
          <p:cNvSpPr txBox="1">
            <a:spLocks noGrp="1"/>
          </p:cNvSpPr>
          <p:nvPr>
            <p:ph type="subTitle" idx="1"/>
          </p:nvPr>
        </p:nvSpPr>
        <p:spPr>
          <a:xfrm>
            <a:off x="584000" y="3201750"/>
            <a:ext cx="3563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SG" dirty="0" err="1"/>
              <a:t>Pembebas</a:t>
            </a:r>
            <a:r>
              <a:rPr lang="en-SG" dirty="0"/>
              <a:t> Kota </a:t>
            </a:r>
            <a:r>
              <a:rPr lang="en-SG" dirty="0" err="1"/>
              <a:t>Ubullah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63B9EA-8772-403D-B673-C7129FE3A83B}"/>
              </a:ext>
            </a:extLst>
          </p:cNvPr>
          <p:cNvSpPr/>
          <p:nvPr/>
        </p:nvSpPr>
        <p:spPr>
          <a:xfrm>
            <a:off x="5115336" y="0"/>
            <a:ext cx="3536943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>
            <a:spLocks noGrp="1"/>
          </p:cNvSpPr>
          <p:nvPr>
            <p:ph type="title"/>
          </p:nvPr>
        </p:nvSpPr>
        <p:spPr>
          <a:xfrm>
            <a:off x="713225" y="367050"/>
            <a:ext cx="779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/>
              <a:t>Kandungan</a:t>
            </a:r>
            <a:endParaRPr dirty="0"/>
          </a:p>
        </p:txBody>
      </p:sp>
      <p:sp>
        <p:nvSpPr>
          <p:cNvPr id="230" name="Google Shape;230;p41"/>
          <p:cNvSpPr txBox="1">
            <a:spLocks noGrp="1"/>
          </p:cNvSpPr>
          <p:nvPr>
            <p:ph type="subTitle" idx="1"/>
          </p:nvPr>
        </p:nvSpPr>
        <p:spPr>
          <a:xfrm>
            <a:off x="2416980" y="1407625"/>
            <a:ext cx="24438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 err="1"/>
              <a:t>Pengenalan</a:t>
            </a:r>
            <a:endParaRPr dirty="0"/>
          </a:p>
        </p:txBody>
      </p:sp>
      <p:sp>
        <p:nvSpPr>
          <p:cNvPr id="231" name="Google Shape;231;p41"/>
          <p:cNvSpPr txBox="1">
            <a:spLocks noGrp="1"/>
          </p:cNvSpPr>
          <p:nvPr>
            <p:ph type="subTitle" idx="2"/>
          </p:nvPr>
        </p:nvSpPr>
        <p:spPr>
          <a:xfrm>
            <a:off x="5422067" y="1407625"/>
            <a:ext cx="24438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/>
              <a:t>Zaman </a:t>
            </a:r>
            <a:r>
              <a:rPr lang="en-SG" dirty="0" err="1"/>
              <a:t>Rasulullah</a:t>
            </a:r>
            <a:r>
              <a:rPr lang="en-SG" dirty="0"/>
              <a:t> </a:t>
            </a:r>
            <a:r>
              <a:rPr lang="en-SG" dirty="0" err="1"/>
              <a:t>s.a.w</a:t>
            </a:r>
            <a:endParaRPr dirty="0"/>
          </a:p>
        </p:txBody>
      </p:sp>
      <p:sp>
        <p:nvSpPr>
          <p:cNvPr id="232" name="Google Shape;232;p41"/>
          <p:cNvSpPr txBox="1">
            <a:spLocks noGrp="1"/>
          </p:cNvSpPr>
          <p:nvPr>
            <p:ph type="subTitle" idx="3"/>
          </p:nvPr>
        </p:nvSpPr>
        <p:spPr>
          <a:xfrm>
            <a:off x="2416980" y="2909725"/>
            <a:ext cx="24438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/>
              <a:t>Zaman </a:t>
            </a:r>
            <a:r>
              <a:rPr lang="en-SG" dirty="0" err="1"/>
              <a:t>Khulafa</a:t>
            </a:r>
            <a:r>
              <a:rPr lang="en-SG" dirty="0"/>
              <a:t>’ </a:t>
            </a:r>
            <a:r>
              <a:rPr lang="en-SG" dirty="0" err="1"/>
              <a:t>Rasyidun</a:t>
            </a:r>
            <a:endParaRPr dirty="0"/>
          </a:p>
        </p:txBody>
      </p:sp>
      <p:sp>
        <p:nvSpPr>
          <p:cNvPr id="233" name="Google Shape;233;p41"/>
          <p:cNvSpPr txBox="1">
            <a:spLocks noGrp="1"/>
          </p:cNvSpPr>
          <p:nvPr>
            <p:ph type="subTitle" idx="4"/>
          </p:nvPr>
        </p:nvSpPr>
        <p:spPr>
          <a:xfrm>
            <a:off x="5422025" y="2972083"/>
            <a:ext cx="2443800" cy="7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 err="1"/>
              <a:t>Pengakhiran</a:t>
            </a:r>
            <a:endParaRPr dirty="0"/>
          </a:p>
        </p:txBody>
      </p:sp>
      <p:sp>
        <p:nvSpPr>
          <p:cNvPr id="234" name="Google Shape;234;p41"/>
          <p:cNvSpPr txBox="1">
            <a:spLocks noGrp="1"/>
          </p:cNvSpPr>
          <p:nvPr>
            <p:ph type="subTitle" idx="5"/>
          </p:nvPr>
        </p:nvSpPr>
        <p:spPr>
          <a:xfrm>
            <a:off x="2416980" y="1839904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35" name="Google Shape;235;p41"/>
          <p:cNvSpPr txBox="1">
            <a:spLocks noGrp="1"/>
          </p:cNvSpPr>
          <p:nvPr>
            <p:ph type="subTitle" idx="6"/>
          </p:nvPr>
        </p:nvSpPr>
        <p:spPr>
          <a:xfrm>
            <a:off x="5422025" y="1839904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36" name="Google Shape;236;p41"/>
          <p:cNvSpPr txBox="1">
            <a:spLocks noGrp="1"/>
          </p:cNvSpPr>
          <p:nvPr>
            <p:ph type="subTitle" idx="7"/>
          </p:nvPr>
        </p:nvSpPr>
        <p:spPr>
          <a:xfrm>
            <a:off x="2416980" y="3322475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37" name="Google Shape;237;p41"/>
          <p:cNvSpPr txBox="1">
            <a:spLocks noGrp="1"/>
          </p:cNvSpPr>
          <p:nvPr>
            <p:ph type="subTitle" idx="8"/>
          </p:nvPr>
        </p:nvSpPr>
        <p:spPr>
          <a:xfrm>
            <a:off x="5422025" y="3322475"/>
            <a:ext cx="24438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38" name="Google Shape;238;p41"/>
          <p:cNvSpPr txBox="1">
            <a:spLocks noGrp="1"/>
          </p:cNvSpPr>
          <p:nvPr>
            <p:ph type="title" idx="9"/>
          </p:nvPr>
        </p:nvSpPr>
        <p:spPr>
          <a:xfrm>
            <a:off x="4816375" y="1373487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39" name="Google Shape;239;p41"/>
          <p:cNvSpPr txBox="1">
            <a:spLocks noGrp="1"/>
          </p:cNvSpPr>
          <p:nvPr>
            <p:ph type="title" idx="13"/>
          </p:nvPr>
        </p:nvSpPr>
        <p:spPr>
          <a:xfrm>
            <a:off x="7865875" y="1373487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40" name="Google Shape;240;p41"/>
          <p:cNvSpPr txBox="1">
            <a:spLocks noGrp="1"/>
          </p:cNvSpPr>
          <p:nvPr>
            <p:ph type="title" idx="14"/>
          </p:nvPr>
        </p:nvSpPr>
        <p:spPr>
          <a:xfrm>
            <a:off x="4816375" y="2864208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41" name="Google Shape;241;p41"/>
          <p:cNvSpPr txBox="1">
            <a:spLocks noGrp="1"/>
          </p:cNvSpPr>
          <p:nvPr>
            <p:ph type="title" idx="15"/>
          </p:nvPr>
        </p:nvSpPr>
        <p:spPr>
          <a:xfrm>
            <a:off x="7865875" y="2864208"/>
            <a:ext cx="6411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6" name="Google Shape;232;p41">
            <a:extLst>
              <a:ext uri="{FF2B5EF4-FFF2-40B4-BE49-F238E27FC236}">
                <a16:creationId xmlns:a16="http://schemas.microsoft.com/office/drawing/2014/main" id="{0FD5EF3F-134C-4805-B502-24341E219DF9}"/>
              </a:ext>
            </a:extLst>
          </p:cNvPr>
          <p:cNvSpPr txBox="1">
            <a:spLocks/>
          </p:cNvSpPr>
          <p:nvPr/>
        </p:nvSpPr>
        <p:spPr>
          <a:xfrm>
            <a:off x="2416980" y="4278071"/>
            <a:ext cx="24438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SG" dirty="0" err="1"/>
              <a:t>Pengajaran</a:t>
            </a:r>
            <a:endParaRPr lang="en-SG" dirty="0"/>
          </a:p>
        </p:txBody>
      </p:sp>
      <p:sp>
        <p:nvSpPr>
          <p:cNvPr id="17" name="Google Shape;240;p41">
            <a:extLst>
              <a:ext uri="{FF2B5EF4-FFF2-40B4-BE49-F238E27FC236}">
                <a16:creationId xmlns:a16="http://schemas.microsoft.com/office/drawing/2014/main" id="{3561EB91-50E2-465A-8FAB-23CF6B5DAA94}"/>
              </a:ext>
            </a:extLst>
          </p:cNvPr>
          <p:cNvSpPr txBox="1">
            <a:spLocks/>
          </p:cNvSpPr>
          <p:nvPr/>
        </p:nvSpPr>
        <p:spPr>
          <a:xfrm>
            <a:off x="4816375" y="4232554"/>
            <a:ext cx="641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2800" b="1" i="0" u="none" strike="noStrike" cap="none">
                <a:solidFill>
                  <a:schemeClr val="accent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Siliguri"/>
              <a:buNone/>
              <a:defRPr sz="1800" b="1" i="0" u="none" strike="noStrike" cap="none">
                <a:solidFill>
                  <a:schemeClr val="dk1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9pPr>
          </a:lstStyle>
          <a:p>
            <a:r>
              <a:rPr lang="en" dirty="0"/>
              <a:t>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8"/>
          <p:cNvSpPr txBox="1">
            <a:spLocks noGrp="1"/>
          </p:cNvSpPr>
          <p:nvPr>
            <p:ph type="title"/>
          </p:nvPr>
        </p:nvSpPr>
        <p:spPr>
          <a:xfrm>
            <a:off x="764250" y="1097275"/>
            <a:ext cx="7615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SG" sz="4000" dirty="0"/>
              <a:t>'</a:t>
            </a:r>
            <a:r>
              <a:rPr lang="en-SG" sz="4000" dirty="0" err="1"/>
              <a:t>Utbah</a:t>
            </a:r>
            <a:r>
              <a:rPr lang="en-SG" sz="4000" dirty="0"/>
              <a:t> ibn </a:t>
            </a:r>
            <a:r>
              <a:rPr lang="en-SG" sz="4000" dirty="0" err="1"/>
              <a:t>Ghazwan</a:t>
            </a:r>
            <a:r>
              <a:rPr lang="en-SG" sz="4000" dirty="0"/>
              <a:t> b. </a:t>
            </a:r>
            <a:r>
              <a:rPr lang="en-SG" sz="4000" dirty="0" err="1"/>
              <a:t>jabir</a:t>
            </a:r>
            <a:r>
              <a:rPr lang="en-SG" sz="4000" dirty="0"/>
              <a:t> b. </a:t>
            </a:r>
            <a:r>
              <a:rPr lang="en-SG" sz="4000" dirty="0" err="1"/>
              <a:t>Wahb</a:t>
            </a:r>
            <a:r>
              <a:rPr lang="en-SG" sz="4000" dirty="0"/>
              <a:t> b. </a:t>
            </a:r>
            <a:r>
              <a:rPr lang="en-SG" sz="4000" dirty="0" err="1"/>
              <a:t>Nusyab</a:t>
            </a:r>
            <a:r>
              <a:rPr lang="en-SG" sz="4000" dirty="0"/>
              <a:t> b. Malik b. al-Harith b. </a:t>
            </a:r>
            <a:r>
              <a:rPr lang="en-SG" sz="4000" dirty="0" err="1"/>
              <a:t>Maazin</a:t>
            </a:r>
            <a:r>
              <a:rPr lang="en-SG" sz="4000" dirty="0"/>
              <a:t> b. Mansur b. </a:t>
            </a:r>
            <a:r>
              <a:rPr lang="en-SG" sz="4000" dirty="0" err="1"/>
              <a:t>Ikrima</a:t>
            </a:r>
            <a:endParaRPr sz="4000" dirty="0"/>
          </a:p>
        </p:txBody>
      </p:sp>
      <p:sp>
        <p:nvSpPr>
          <p:cNvPr id="309" name="Google Shape;309;p48"/>
          <p:cNvSpPr txBox="1">
            <a:spLocks noGrp="1"/>
          </p:cNvSpPr>
          <p:nvPr>
            <p:ph type="body" idx="1"/>
          </p:nvPr>
        </p:nvSpPr>
        <p:spPr>
          <a:xfrm>
            <a:off x="764250" y="3019650"/>
            <a:ext cx="7615500" cy="7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SG" dirty="0"/>
              <a:t>Abu Abdullah  / Abu </a:t>
            </a:r>
            <a:r>
              <a:rPr lang="en-SG" dirty="0" err="1"/>
              <a:t>Ghazwan</a:t>
            </a:r>
            <a:endParaRPr lang="en-SG"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>
                <a:solidFill>
                  <a:schemeClr val="lt1"/>
                </a:solidFill>
              </a:rPr>
              <a:t>Pengenalan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1016525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Kaya &amp;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tampan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Sabiqunal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Awwalun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Wingdings" panose="05000000000000000000" pitchFamily="2" charset="2"/>
              </a:rPr>
              <a:t> 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Orang ke-7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memeluk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Islam</a:t>
            </a: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Tidak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diganggu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oleh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kaum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Quraisy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kerana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kedudukannya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dalam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kaumnya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Jahiliyyah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Wingdings" panose="05000000000000000000" pitchFamily="2" charset="2"/>
              </a:rPr>
              <a:t>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Terkenal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dengan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memanah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melempar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tombak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508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9349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>
                <a:solidFill>
                  <a:schemeClr val="lt1"/>
                </a:solidFill>
              </a:rPr>
              <a:t>Zaman </a:t>
            </a:r>
            <a:r>
              <a:rPr lang="en-SG" dirty="0" err="1">
                <a:solidFill>
                  <a:schemeClr val="lt1"/>
                </a:solidFill>
              </a:rPr>
              <a:t>Rasulullah</a:t>
            </a:r>
            <a:r>
              <a:rPr lang="en-SG" dirty="0">
                <a:solidFill>
                  <a:schemeClr val="lt1"/>
                </a:solidFill>
              </a:rPr>
              <a:t> </a:t>
            </a:r>
            <a:r>
              <a:rPr lang="en-SG" dirty="0" err="1">
                <a:solidFill>
                  <a:schemeClr val="lt1"/>
                </a:solidFill>
              </a:rPr>
              <a:t>s.a.w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1016525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Selalu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bersama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Rasulullah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s.a.w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Berhijrah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2x</a:t>
            </a: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Ikuti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semua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peperangan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bersama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Rasulullah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s.a.w</a:t>
            </a:r>
            <a:endParaRPr lang="en-SG" dirty="0">
              <a:solidFill>
                <a:schemeClr val="lt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marR="508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796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>
                <a:solidFill>
                  <a:schemeClr val="lt1"/>
                </a:solidFill>
              </a:rPr>
              <a:t>Zaman </a:t>
            </a:r>
            <a:r>
              <a:rPr lang="en-SG" dirty="0" err="1">
                <a:solidFill>
                  <a:schemeClr val="lt1"/>
                </a:solidFill>
              </a:rPr>
              <a:t>Khulafa</a:t>
            </a:r>
            <a:r>
              <a:rPr lang="en-SG" dirty="0">
                <a:solidFill>
                  <a:schemeClr val="lt1"/>
                </a:solidFill>
              </a:rPr>
              <a:t>’ </a:t>
            </a:r>
            <a:r>
              <a:rPr lang="en-SG" dirty="0" err="1">
                <a:solidFill>
                  <a:schemeClr val="lt1"/>
                </a:solidFill>
              </a:rPr>
              <a:t>Rasyidun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1016525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Zaman Abu Bakar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r.a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139700" lvl="3">
              <a:spcBef>
                <a:spcPts val="1600"/>
              </a:spcBef>
              <a:buClr>
                <a:schemeClr val="lt1"/>
              </a:buClr>
              <a:buSzPts val="1400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Mengikuti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perang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yamamah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Wingdings" panose="05000000000000000000" pitchFamily="2" charset="2"/>
              </a:rPr>
              <a:t>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memerangi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nabi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palsu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Zaman Umar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r.a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139700" lvl="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14 – 15 Hijrah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Menembus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Jazirah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Arab</a:t>
            </a:r>
          </a:p>
          <a:p>
            <a:pPr marL="139700" lvl="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16 Hijrah Persia</a:t>
            </a:r>
          </a:p>
          <a:p>
            <a:pPr marL="139700" lvl="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Dipilih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sebagai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ketua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pasukan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508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9957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>
                <a:solidFill>
                  <a:schemeClr val="lt1"/>
                </a:solidFill>
              </a:rPr>
              <a:t>Strategi</a:t>
            </a:r>
            <a:r>
              <a:rPr lang="en-SG" dirty="0">
                <a:solidFill>
                  <a:schemeClr val="lt1"/>
                </a:solidFill>
              </a:rPr>
              <a:t> </a:t>
            </a:r>
            <a:r>
              <a:rPr lang="en-SG" dirty="0" err="1">
                <a:solidFill>
                  <a:schemeClr val="lt1"/>
                </a:solidFill>
              </a:rPr>
              <a:t>Menakluk</a:t>
            </a:r>
            <a:r>
              <a:rPr lang="en-SG" dirty="0">
                <a:solidFill>
                  <a:schemeClr val="lt1"/>
                </a:solidFill>
              </a:rPr>
              <a:t> </a:t>
            </a:r>
            <a:r>
              <a:rPr lang="en-SG" dirty="0" err="1">
                <a:solidFill>
                  <a:schemeClr val="lt1"/>
                </a:solidFill>
              </a:rPr>
              <a:t>Ubullah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781857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10,000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dalam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kubu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kuat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pasukan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Persia</a:t>
            </a: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Kem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Latihan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Keperluan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Tentera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400 – 500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pejuang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Islam</a:t>
            </a: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Sekelompok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isteri-isteri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pejuang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Panji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diikat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pada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tombak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Terbangkan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debu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Tentera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Parsi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berundur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melarikan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diri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Memasuki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Ubullah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tanpa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kehilangan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pejuang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Harta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rampasan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tak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terhitung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508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D94534-C218-40A9-9E60-17FF82F7F257}"/>
              </a:ext>
            </a:extLst>
          </p:cNvPr>
          <p:cNvSpPr/>
          <p:nvPr/>
        </p:nvSpPr>
        <p:spPr>
          <a:xfrm>
            <a:off x="6392708" y="2063918"/>
            <a:ext cx="2565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lvl="0">
              <a:spcBef>
                <a:spcPts val="1600"/>
              </a:spcBef>
              <a:buClr>
                <a:schemeClr val="lt1"/>
              </a:buClr>
              <a:buSzPts val="1400"/>
            </a:pPr>
            <a:r>
              <a:rPr lang="en-SG" sz="2000" dirty="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SG" sz="2000" dirty="0" err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Tertakluknya</a:t>
            </a:r>
            <a:r>
              <a:rPr lang="en-SG" sz="2000" dirty="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2000" dirty="0" err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Ubullah</a:t>
            </a:r>
            <a:r>
              <a:rPr lang="en-SG" sz="2000" dirty="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SG" sz="2000" dirty="0" err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tertakluk</a:t>
            </a:r>
            <a:r>
              <a:rPr lang="en-SG" sz="2000" dirty="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2000" dirty="0" err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seluruh</a:t>
            </a:r>
            <a:r>
              <a:rPr lang="en-SG" sz="2000" dirty="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Persia”</a:t>
            </a:r>
          </a:p>
        </p:txBody>
      </p:sp>
    </p:spTree>
    <p:extLst>
      <p:ext uri="{BB962C8B-B14F-4D97-AF65-F5344CB8AC3E}">
        <p14:creationId xmlns:p14="http://schemas.microsoft.com/office/powerpoint/2010/main" val="167147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5"/>
          <p:cNvSpPr txBox="1">
            <a:spLocks noGrp="1"/>
          </p:cNvSpPr>
          <p:nvPr>
            <p:ph type="title"/>
          </p:nvPr>
        </p:nvSpPr>
        <p:spPr>
          <a:xfrm>
            <a:off x="607750" y="365475"/>
            <a:ext cx="785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2400" dirty="0" err="1"/>
              <a:t>Penaklukan</a:t>
            </a:r>
            <a:r>
              <a:rPr lang="en-SG" sz="2400" dirty="0"/>
              <a:t> Kota </a:t>
            </a:r>
            <a:r>
              <a:rPr lang="en-SG" sz="2400" dirty="0" err="1"/>
              <a:t>Ubullah</a:t>
            </a:r>
            <a:endParaRPr sz="2400" dirty="0"/>
          </a:p>
        </p:txBody>
      </p:sp>
      <p:sp>
        <p:nvSpPr>
          <p:cNvPr id="270" name="Google Shape;270;p45"/>
          <p:cNvSpPr txBox="1">
            <a:spLocks noGrp="1"/>
          </p:cNvSpPr>
          <p:nvPr>
            <p:ph type="subTitle" idx="1"/>
          </p:nvPr>
        </p:nvSpPr>
        <p:spPr>
          <a:xfrm>
            <a:off x="1445950" y="2062500"/>
            <a:ext cx="26469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/>
              <a:t>Kota </a:t>
            </a:r>
            <a:r>
              <a:rPr lang="en-SG" dirty="0" err="1"/>
              <a:t>Ubullah</a:t>
            </a:r>
            <a:r>
              <a:rPr lang="en" dirty="0"/>
              <a:t> </a:t>
            </a:r>
            <a:endParaRPr dirty="0"/>
          </a:p>
        </p:txBody>
      </p:sp>
      <p:sp>
        <p:nvSpPr>
          <p:cNvPr id="271" name="Google Shape;271;p45"/>
          <p:cNvSpPr txBox="1">
            <a:spLocks noGrp="1"/>
          </p:cNvSpPr>
          <p:nvPr>
            <p:ph type="subTitle" idx="2"/>
          </p:nvPr>
        </p:nvSpPr>
        <p:spPr>
          <a:xfrm>
            <a:off x="4999675" y="2062500"/>
            <a:ext cx="26469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/>
              <a:t>Kota </a:t>
            </a:r>
            <a:r>
              <a:rPr lang="en-SG" dirty="0" err="1"/>
              <a:t>Basrah</a:t>
            </a:r>
            <a:endParaRPr dirty="0"/>
          </a:p>
        </p:txBody>
      </p:sp>
      <p:sp>
        <p:nvSpPr>
          <p:cNvPr id="272" name="Google Shape;272;p45"/>
          <p:cNvSpPr txBox="1">
            <a:spLocks noGrp="1"/>
          </p:cNvSpPr>
          <p:nvPr>
            <p:ph type="subTitle" idx="3"/>
          </p:nvPr>
        </p:nvSpPr>
        <p:spPr>
          <a:xfrm>
            <a:off x="1445950" y="2476475"/>
            <a:ext cx="2646900" cy="1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SG" dirty="0" err="1"/>
              <a:t>Benteng</a:t>
            </a:r>
            <a:r>
              <a:rPr lang="en-SG" dirty="0"/>
              <a:t> </a:t>
            </a:r>
            <a:r>
              <a:rPr lang="en-SG" dirty="0" err="1"/>
              <a:t>kuat</a:t>
            </a:r>
            <a:r>
              <a:rPr lang="en-SG" dirty="0"/>
              <a:t> Kerajaan Persia</a:t>
            </a:r>
            <a:endParaRPr dirty="0"/>
          </a:p>
        </p:txBody>
      </p:sp>
      <p:sp>
        <p:nvSpPr>
          <p:cNvPr id="273" name="Google Shape;273;p45"/>
          <p:cNvSpPr txBox="1">
            <a:spLocks noGrp="1"/>
          </p:cNvSpPr>
          <p:nvPr>
            <p:ph type="subTitle" idx="4"/>
          </p:nvPr>
        </p:nvSpPr>
        <p:spPr>
          <a:xfrm>
            <a:off x="4999675" y="2476475"/>
            <a:ext cx="2646900" cy="1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SG" dirty="0" err="1"/>
              <a:t>Lahirnya</a:t>
            </a:r>
            <a:r>
              <a:rPr lang="en-SG" dirty="0"/>
              <a:t> ulama-ulama: Hasan Al-</a:t>
            </a:r>
            <a:r>
              <a:rPr lang="en-SG" dirty="0" err="1"/>
              <a:t>Basri</a:t>
            </a:r>
            <a:endParaRPr dirty="0"/>
          </a:p>
        </p:txBody>
      </p:sp>
      <p:grpSp>
        <p:nvGrpSpPr>
          <p:cNvPr id="274" name="Google Shape;274;p45"/>
          <p:cNvGrpSpPr/>
          <p:nvPr/>
        </p:nvGrpSpPr>
        <p:grpSpPr>
          <a:xfrm>
            <a:off x="1537075" y="1398931"/>
            <a:ext cx="616800" cy="616800"/>
            <a:chOff x="1537075" y="1398931"/>
            <a:chExt cx="616800" cy="616800"/>
          </a:xfrm>
        </p:grpSpPr>
        <p:sp>
          <p:nvSpPr>
            <p:cNvPr id="275" name="Google Shape;275;p45"/>
            <p:cNvSpPr/>
            <p:nvPr/>
          </p:nvSpPr>
          <p:spPr>
            <a:xfrm>
              <a:off x="1537075" y="1398931"/>
              <a:ext cx="616800" cy="616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6" name="Google Shape;276;p45"/>
            <p:cNvGrpSpPr/>
            <p:nvPr/>
          </p:nvGrpSpPr>
          <p:grpSpPr>
            <a:xfrm>
              <a:off x="1664310" y="1525210"/>
              <a:ext cx="362321" cy="364231"/>
              <a:chOff x="6069423" y="2891892"/>
              <a:chExt cx="362321" cy="364231"/>
            </a:xfrm>
          </p:grpSpPr>
          <p:sp>
            <p:nvSpPr>
              <p:cNvPr id="277" name="Google Shape;277;p45"/>
              <p:cNvSpPr/>
              <p:nvPr/>
            </p:nvSpPr>
            <p:spPr>
              <a:xfrm>
                <a:off x="6069423" y="2891892"/>
                <a:ext cx="278958" cy="278958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8764" extrusionOk="0">
                    <a:moveTo>
                      <a:pt x="4120" y="1"/>
                    </a:moveTo>
                    <a:cubicBezTo>
                      <a:pt x="3858" y="1"/>
                      <a:pt x="3632" y="203"/>
                      <a:pt x="3572" y="453"/>
                    </a:cubicBezTo>
                    <a:lnTo>
                      <a:pt x="3406" y="1299"/>
                    </a:lnTo>
                    <a:cubicBezTo>
                      <a:pt x="3227" y="1358"/>
                      <a:pt x="3060" y="1418"/>
                      <a:pt x="2906" y="1513"/>
                    </a:cubicBezTo>
                    <a:lnTo>
                      <a:pt x="2191" y="1037"/>
                    </a:lnTo>
                    <a:cubicBezTo>
                      <a:pt x="2096" y="971"/>
                      <a:pt x="1987" y="940"/>
                      <a:pt x="1879" y="940"/>
                    </a:cubicBezTo>
                    <a:cubicBezTo>
                      <a:pt x="1732" y="940"/>
                      <a:pt x="1587" y="998"/>
                      <a:pt x="1477" y="1108"/>
                    </a:cubicBezTo>
                    <a:lnTo>
                      <a:pt x="1096" y="1477"/>
                    </a:lnTo>
                    <a:cubicBezTo>
                      <a:pt x="905" y="1668"/>
                      <a:pt x="882" y="1965"/>
                      <a:pt x="1024" y="2191"/>
                    </a:cubicBezTo>
                    <a:lnTo>
                      <a:pt x="1501" y="2906"/>
                    </a:lnTo>
                    <a:cubicBezTo>
                      <a:pt x="1417" y="3073"/>
                      <a:pt x="1358" y="3239"/>
                      <a:pt x="1298" y="3406"/>
                    </a:cubicBezTo>
                    <a:lnTo>
                      <a:pt x="441" y="3573"/>
                    </a:lnTo>
                    <a:cubicBezTo>
                      <a:pt x="179" y="3632"/>
                      <a:pt x="0" y="3858"/>
                      <a:pt x="0" y="4132"/>
                    </a:cubicBezTo>
                    <a:lnTo>
                      <a:pt x="0" y="4644"/>
                    </a:lnTo>
                    <a:cubicBezTo>
                      <a:pt x="0" y="4918"/>
                      <a:pt x="191" y="5132"/>
                      <a:pt x="441" y="5204"/>
                    </a:cubicBezTo>
                    <a:lnTo>
                      <a:pt x="1298" y="5359"/>
                    </a:lnTo>
                    <a:cubicBezTo>
                      <a:pt x="1358" y="5537"/>
                      <a:pt x="1417" y="5704"/>
                      <a:pt x="1501" y="5871"/>
                    </a:cubicBezTo>
                    <a:lnTo>
                      <a:pt x="1024" y="6585"/>
                    </a:lnTo>
                    <a:cubicBezTo>
                      <a:pt x="882" y="6811"/>
                      <a:pt x="905" y="7109"/>
                      <a:pt x="1096" y="7299"/>
                    </a:cubicBezTo>
                    <a:lnTo>
                      <a:pt x="1477" y="7668"/>
                    </a:lnTo>
                    <a:cubicBezTo>
                      <a:pt x="1587" y="7778"/>
                      <a:pt x="1732" y="7837"/>
                      <a:pt x="1879" y="7837"/>
                    </a:cubicBezTo>
                    <a:cubicBezTo>
                      <a:pt x="1987" y="7837"/>
                      <a:pt x="2096" y="7805"/>
                      <a:pt x="2191" y="7740"/>
                    </a:cubicBezTo>
                    <a:lnTo>
                      <a:pt x="2906" y="7264"/>
                    </a:lnTo>
                    <a:cubicBezTo>
                      <a:pt x="3060" y="7359"/>
                      <a:pt x="3227" y="7418"/>
                      <a:pt x="3406" y="7478"/>
                    </a:cubicBezTo>
                    <a:lnTo>
                      <a:pt x="3572" y="8323"/>
                    </a:lnTo>
                    <a:cubicBezTo>
                      <a:pt x="3632" y="8585"/>
                      <a:pt x="3858" y="8764"/>
                      <a:pt x="4120" y="8764"/>
                    </a:cubicBezTo>
                    <a:lnTo>
                      <a:pt x="4644" y="8764"/>
                    </a:lnTo>
                    <a:cubicBezTo>
                      <a:pt x="4906" y="8764"/>
                      <a:pt x="5132" y="8573"/>
                      <a:pt x="5192" y="8323"/>
                    </a:cubicBezTo>
                    <a:lnTo>
                      <a:pt x="5358" y="7478"/>
                    </a:lnTo>
                    <a:cubicBezTo>
                      <a:pt x="5489" y="7430"/>
                      <a:pt x="5620" y="7371"/>
                      <a:pt x="5763" y="7311"/>
                    </a:cubicBezTo>
                    <a:cubicBezTo>
                      <a:pt x="5846" y="7299"/>
                      <a:pt x="5894" y="7192"/>
                      <a:pt x="5846" y="7109"/>
                    </a:cubicBezTo>
                    <a:cubicBezTo>
                      <a:pt x="5812" y="7039"/>
                      <a:pt x="5751" y="6995"/>
                      <a:pt x="5684" y="6995"/>
                    </a:cubicBezTo>
                    <a:cubicBezTo>
                      <a:pt x="5659" y="6995"/>
                      <a:pt x="5634" y="7001"/>
                      <a:pt x="5608" y="7014"/>
                    </a:cubicBezTo>
                    <a:cubicBezTo>
                      <a:pt x="5465" y="7085"/>
                      <a:pt x="5311" y="7144"/>
                      <a:pt x="5144" y="7180"/>
                    </a:cubicBezTo>
                    <a:cubicBezTo>
                      <a:pt x="5084" y="7192"/>
                      <a:pt x="5025" y="7252"/>
                      <a:pt x="5013" y="7311"/>
                    </a:cubicBezTo>
                    <a:lnTo>
                      <a:pt x="4823" y="8264"/>
                    </a:lnTo>
                    <a:cubicBezTo>
                      <a:pt x="4811" y="8347"/>
                      <a:pt x="4715" y="8430"/>
                      <a:pt x="4632" y="8430"/>
                    </a:cubicBezTo>
                    <a:lnTo>
                      <a:pt x="4108" y="8430"/>
                    </a:lnTo>
                    <a:cubicBezTo>
                      <a:pt x="4013" y="8430"/>
                      <a:pt x="3930" y="8347"/>
                      <a:pt x="3918" y="8264"/>
                    </a:cubicBezTo>
                    <a:lnTo>
                      <a:pt x="3715" y="7311"/>
                    </a:lnTo>
                    <a:cubicBezTo>
                      <a:pt x="3703" y="7252"/>
                      <a:pt x="3656" y="7192"/>
                      <a:pt x="3584" y="7180"/>
                    </a:cubicBezTo>
                    <a:cubicBezTo>
                      <a:pt x="3358" y="7121"/>
                      <a:pt x="3156" y="7025"/>
                      <a:pt x="2965" y="6906"/>
                    </a:cubicBezTo>
                    <a:cubicBezTo>
                      <a:pt x="2935" y="6894"/>
                      <a:pt x="2900" y="6888"/>
                      <a:pt x="2864" y="6888"/>
                    </a:cubicBezTo>
                    <a:cubicBezTo>
                      <a:pt x="2828" y="6888"/>
                      <a:pt x="2792" y="6894"/>
                      <a:pt x="2763" y="6906"/>
                    </a:cubicBezTo>
                    <a:lnTo>
                      <a:pt x="1965" y="7442"/>
                    </a:lnTo>
                    <a:cubicBezTo>
                      <a:pt x="1934" y="7468"/>
                      <a:pt x="1894" y="7480"/>
                      <a:pt x="1854" y="7480"/>
                    </a:cubicBezTo>
                    <a:cubicBezTo>
                      <a:pt x="1802" y="7480"/>
                      <a:pt x="1749" y="7459"/>
                      <a:pt x="1715" y="7418"/>
                    </a:cubicBezTo>
                    <a:lnTo>
                      <a:pt x="1334" y="7049"/>
                    </a:lnTo>
                    <a:cubicBezTo>
                      <a:pt x="1263" y="6966"/>
                      <a:pt x="1263" y="6859"/>
                      <a:pt x="1310" y="6787"/>
                    </a:cubicBezTo>
                    <a:lnTo>
                      <a:pt x="1846" y="5990"/>
                    </a:lnTo>
                    <a:cubicBezTo>
                      <a:pt x="1882" y="5930"/>
                      <a:pt x="1882" y="5859"/>
                      <a:pt x="1846" y="5799"/>
                    </a:cubicBezTo>
                    <a:cubicBezTo>
                      <a:pt x="1727" y="5597"/>
                      <a:pt x="1655" y="5382"/>
                      <a:pt x="1572" y="5168"/>
                    </a:cubicBezTo>
                    <a:cubicBezTo>
                      <a:pt x="1560" y="5109"/>
                      <a:pt x="1501" y="5049"/>
                      <a:pt x="1441" y="5037"/>
                    </a:cubicBezTo>
                    <a:lnTo>
                      <a:pt x="489" y="4847"/>
                    </a:lnTo>
                    <a:cubicBezTo>
                      <a:pt x="393" y="4823"/>
                      <a:pt x="322" y="4739"/>
                      <a:pt x="322" y="4644"/>
                    </a:cubicBezTo>
                    <a:lnTo>
                      <a:pt x="322" y="4132"/>
                    </a:lnTo>
                    <a:cubicBezTo>
                      <a:pt x="322" y="4037"/>
                      <a:pt x="393" y="3954"/>
                      <a:pt x="489" y="3930"/>
                    </a:cubicBezTo>
                    <a:lnTo>
                      <a:pt x="1441" y="3739"/>
                    </a:lnTo>
                    <a:cubicBezTo>
                      <a:pt x="1501" y="3727"/>
                      <a:pt x="1560" y="3680"/>
                      <a:pt x="1572" y="3608"/>
                    </a:cubicBezTo>
                    <a:cubicBezTo>
                      <a:pt x="1632" y="3382"/>
                      <a:pt x="1727" y="3180"/>
                      <a:pt x="1846" y="2977"/>
                    </a:cubicBezTo>
                    <a:cubicBezTo>
                      <a:pt x="1870" y="2918"/>
                      <a:pt x="1870" y="2846"/>
                      <a:pt x="1846" y="2787"/>
                    </a:cubicBezTo>
                    <a:lnTo>
                      <a:pt x="1310" y="1989"/>
                    </a:lnTo>
                    <a:cubicBezTo>
                      <a:pt x="1251" y="1906"/>
                      <a:pt x="1263" y="1787"/>
                      <a:pt x="1334" y="1727"/>
                    </a:cubicBezTo>
                    <a:lnTo>
                      <a:pt x="1715" y="1358"/>
                    </a:lnTo>
                    <a:cubicBezTo>
                      <a:pt x="1754" y="1319"/>
                      <a:pt x="1804" y="1301"/>
                      <a:pt x="1854" y="1301"/>
                    </a:cubicBezTo>
                    <a:cubicBezTo>
                      <a:pt x="1894" y="1301"/>
                      <a:pt x="1933" y="1313"/>
                      <a:pt x="1965" y="1334"/>
                    </a:cubicBezTo>
                    <a:lnTo>
                      <a:pt x="2763" y="1870"/>
                    </a:lnTo>
                    <a:cubicBezTo>
                      <a:pt x="2792" y="1888"/>
                      <a:pt x="2828" y="1897"/>
                      <a:pt x="2864" y="1897"/>
                    </a:cubicBezTo>
                    <a:cubicBezTo>
                      <a:pt x="2900" y="1897"/>
                      <a:pt x="2935" y="1888"/>
                      <a:pt x="2965" y="1870"/>
                    </a:cubicBezTo>
                    <a:cubicBezTo>
                      <a:pt x="3156" y="1751"/>
                      <a:pt x="3382" y="1668"/>
                      <a:pt x="3584" y="1596"/>
                    </a:cubicBezTo>
                    <a:cubicBezTo>
                      <a:pt x="3644" y="1584"/>
                      <a:pt x="3703" y="1525"/>
                      <a:pt x="3715" y="1465"/>
                    </a:cubicBezTo>
                    <a:lnTo>
                      <a:pt x="3918" y="513"/>
                    </a:lnTo>
                    <a:cubicBezTo>
                      <a:pt x="3930" y="417"/>
                      <a:pt x="4013" y="346"/>
                      <a:pt x="4108" y="346"/>
                    </a:cubicBezTo>
                    <a:lnTo>
                      <a:pt x="4632" y="346"/>
                    </a:lnTo>
                    <a:cubicBezTo>
                      <a:pt x="4715" y="346"/>
                      <a:pt x="4811" y="417"/>
                      <a:pt x="4823" y="513"/>
                    </a:cubicBezTo>
                    <a:lnTo>
                      <a:pt x="5013" y="1465"/>
                    </a:lnTo>
                    <a:cubicBezTo>
                      <a:pt x="5025" y="1525"/>
                      <a:pt x="5073" y="1584"/>
                      <a:pt x="5144" y="1596"/>
                    </a:cubicBezTo>
                    <a:cubicBezTo>
                      <a:pt x="5370" y="1656"/>
                      <a:pt x="5585" y="1751"/>
                      <a:pt x="5775" y="1870"/>
                    </a:cubicBezTo>
                    <a:cubicBezTo>
                      <a:pt x="5805" y="1882"/>
                      <a:pt x="5838" y="1888"/>
                      <a:pt x="5870" y="1888"/>
                    </a:cubicBezTo>
                    <a:cubicBezTo>
                      <a:pt x="5903" y="1888"/>
                      <a:pt x="5936" y="1882"/>
                      <a:pt x="5966" y="1870"/>
                    </a:cubicBezTo>
                    <a:lnTo>
                      <a:pt x="6775" y="1334"/>
                    </a:lnTo>
                    <a:cubicBezTo>
                      <a:pt x="6806" y="1309"/>
                      <a:pt x="6846" y="1296"/>
                      <a:pt x="6886" y="1296"/>
                    </a:cubicBezTo>
                    <a:cubicBezTo>
                      <a:pt x="6938" y="1296"/>
                      <a:pt x="6991" y="1317"/>
                      <a:pt x="7025" y="1358"/>
                    </a:cubicBezTo>
                    <a:lnTo>
                      <a:pt x="7394" y="1727"/>
                    </a:lnTo>
                    <a:cubicBezTo>
                      <a:pt x="7466" y="1810"/>
                      <a:pt x="7466" y="1906"/>
                      <a:pt x="7430" y="1989"/>
                    </a:cubicBezTo>
                    <a:lnTo>
                      <a:pt x="6894" y="2787"/>
                    </a:lnTo>
                    <a:cubicBezTo>
                      <a:pt x="6847" y="2846"/>
                      <a:pt x="6847" y="2918"/>
                      <a:pt x="6894" y="2977"/>
                    </a:cubicBezTo>
                    <a:cubicBezTo>
                      <a:pt x="7013" y="3180"/>
                      <a:pt x="7085" y="3394"/>
                      <a:pt x="7156" y="3608"/>
                    </a:cubicBezTo>
                    <a:cubicBezTo>
                      <a:pt x="7168" y="3668"/>
                      <a:pt x="7228" y="3727"/>
                      <a:pt x="7287" y="3739"/>
                    </a:cubicBezTo>
                    <a:lnTo>
                      <a:pt x="8240" y="3930"/>
                    </a:lnTo>
                    <a:cubicBezTo>
                      <a:pt x="8335" y="3954"/>
                      <a:pt x="8406" y="4037"/>
                      <a:pt x="8406" y="4132"/>
                    </a:cubicBezTo>
                    <a:lnTo>
                      <a:pt x="8406" y="4644"/>
                    </a:lnTo>
                    <a:cubicBezTo>
                      <a:pt x="8406" y="4739"/>
                      <a:pt x="8335" y="4823"/>
                      <a:pt x="8240" y="4847"/>
                    </a:cubicBezTo>
                    <a:lnTo>
                      <a:pt x="7287" y="5037"/>
                    </a:lnTo>
                    <a:cubicBezTo>
                      <a:pt x="7228" y="5049"/>
                      <a:pt x="7168" y="5097"/>
                      <a:pt x="7156" y="5168"/>
                    </a:cubicBezTo>
                    <a:cubicBezTo>
                      <a:pt x="7109" y="5335"/>
                      <a:pt x="7049" y="5478"/>
                      <a:pt x="6978" y="5632"/>
                    </a:cubicBezTo>
                    <a:cubicBezTo>
                      <a:pt x="6930" y="5716"/>
                      <a:pt x="6978" y="5823"/>
                      <a:pt x="7073" y="5871"/>
                    </a:cubicBezTo>
                    <a:cubicBezTo>
                      <a:pt x="7095" y="5883"/>
                      <a:pt x="7119" y="5889"/>
                      <a:pt x="7143" y="5889"/>
                    </a:cubicBezTo>
                    <a:cubicBezTo>
                      <a:pt x="7209" y="5889"/>
                      <a:pt x="7276" y="5845"/>
                      <a:pt x="7311" y="5775"/>
                    </a:cubicBezTo>
                    <a:cubicBezTo>
                      <a:pt x="7370" y="5644"/>
                      <a:pt x="7430" y="5513"/>
                      <a:pt x="7466" y="5359"/>
                    </a:cubicBezTo>
                    <a:lnTo>
                      <a:pt x="8323" y="5204"/>
                    </a:lnTo>
                    <a:cubicBezTo>
                      <a:pt x="8585" y="5144"/>
                      <a:pt x="8763" y="4918"/>
                      <a:pt x="8763" y="4644"/>
                    </a:cubicBezTo>
                    <a:lnTo>
                      <a:pt x="8763" y="4132"/>
                    </a:lnTo>
                    <a:cubicBezTo>
                      <a:pt x="8763" y="3858"/>
                      <a:pt x="8573" y="3632"/>
                      <a:pt x="8323" y="3573"/>
                    </a:cubicBezTo>
                    <a:lnTo>
                      <a:pt x="7466" y="3406"/>
                    </a:lnTo>
                    <a:cubicBezTo>
                      <a:pt x="7406" y="3227"/>
                      <a:pt x="7347" y="3073"/>
                      <a:pt x="7263" y="2906"/>
                    </a:cubicBezTo>
                    <a:lnTo>
                      <a:pt x="7740" y="2191"/>
                    </a:lnTo>
                    <a:cubicBezTo>
                      <a:pt x="7882" y="1965"/>
                      <a:pt x="7859" y="1668"/>
                      <a:pt x="7668" y="1477"/>
                    </a:cubicBezTo>
                    <a:lnTo>
                      <a:pt x="7287" y="1108"/>
                    </a:lnTo>
                    <a:cubicBezTo>
                      <a:pt x="7177" y="998"/>
                      <a:pt x="7032" y="940"/>
                      <a:pt x="6885" y="940"/>
                    </a:cubicBezTo>
                    <a:cubicBezTo>
                      <a:pt x="6777" y="940"/>
                      <a:pt x="6668" y="971"/>
                      <a:pt x="6573" y="1037"/>
                    </a:cubicBezTo>
                    <a:lnTo>
                      <a:pt x="5858" y="1513"/>
                    </a:lnTo>
                    <a:cubicBezTo>
                      <a:pt x="5704" y="1418"/>
                      <a:pt x="5537" y="1358"/>
                      <a:pt x="5358" y="1299"/>
                    </a:cubicBezTo>
                    <a:lnTo>
                      <a:pt x="5192" y="453"/>
                    </a:lnTo>
                    <a:cubicBezTo>
                      <a:pt x="5132" y="179"/>
                      <a:pt x="4906" y="1"/>
                      <a:pt x="46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78" name="Google Shape;278;p45"/>
              <p:cNvSpPr/>
              <p:nvPr/>
            </p:nvSpPr>
            <p:spPr>
              <a:xfrm>
                <a:off x="6161507" y="2967679"/>
                <a:ext cx="111851" cy="97432"/>
              </a:xfrm>
              <a:custGeom>
                <a:avLst/>
                <a:gdLst/>
                <a:ahLst/>
                <a:cxnLst/>
                <a:rect l="l" t="t" r="r" b="b"/>
                <a:pathLst>
                  <a:path w="3514" h="3061" extrusionOk="0">
                    <a:moveTo>
                      <a:pt x="1489" y="1"/>
                    </a:moveTo>
                    <a:cubicBezTo>
                      <a:pt x="965" y="1"/>
                      <a:pt x="465" y="215"/>
                      <a:pt x="84" y="584"/>
                    </a:cubicBezTo>
                    <a:cubicBezTo>
                      <a:pt x="1" y="656"/>
                      <a:pt x="1" y="763"/>
                      <a:pt x="84" y="834"/>
                    </a:cubicBezTo>
                    <a:cubicBezTo>
                      <a:pt x="120" y="870"/>
                      <a:pt x="164" y="888"/>
                      <a:pt x="209" y="888"/>
                    </a:cubicBezTo>
                    <a:cubicBezTo>
                      <a:pt x="254" y="888"/>
                      <a:pt x="298" y="870"/>
                      <a:pt x="334" y="834"/>
                    </a:cubicBezTo>
                    <a:cubicBezTo>
                      <a:pt x="644" y="537"/>
                      <a:pt x="1060" y="358"/>
                      <a:pt x="1489" y="358"/>
                    </a:cubicBezTo>
                    <a:cubicBezTo>
                      <a:pt x="2418" y="358"/>
                      <a:pt x="3168" y="1108"/>
                      <a:pt x="3168" y="2025"/>
                    </a:cubicBezTo>
                    <a:cubicBezTo>
                      <a:pt x="3168" y="2299"/>
                      <a:pt x="3096" y="2549"/>
                      <a:pt x="2989" y="2787"/>
                    </a:cubicBezTo>
                    <a:cubicBezTo>
                      <a:pt x="2930" y="2894"/>
                      <a:pt x="2953" y="2989"/>
                      <a:pt x="3049" y="3037"/>
                    </a:cubicBezTo>
                    <a:cubicBezTo>
                      <a:pt x="3073" y="3061"/>
                      <a:pt x="3108" y="3061"/>
                      <a:pt x="3132" y="3061"/>
                    </a:cubicBezTo>
                    <a:cubicBezTo>
                      <a:pt x="3192" y="3061"/>
                      <a:pt x="3263" y="3025"/>
                      <a:pt x="3299" y="2954"/>
                    </a:cubicBezTo>
                    <a:cubicBezTo>
                      <a:pt x="3442" y="2668"/>
                      <a:pt x="3513" y="2358"/>
                      <a:pt x="3513" y="2025"/>
                    </a:cubicBezTo>
                    <a:cubicBezTo>
                      <a:pt x="3513" y="906"/>
                      <a:pt x="2608" y="1"/>
                      <a:pt x="148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79" name="Google Shape;279;p45"/>
              <p:cNvSpPr/>
              <p:nvPr/>
            </p:nvSpPr>
            <p:spPr>
              <a:xfrm>
                <a:off x="6144828" y="3007848"/>
                <a:ext cx="105389" cy="88742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2788" extrusionOk="0">
                    <a:moveTo>
                      <a:pt x="262" y="1"/>
                    </a:moveTo>
                    <a:cubicBezTo>
                      <a:pt x="194" y="1"/>
                      <a:pt x="124" y="44"/>
                      <a:pt x="96" y="108"/>
                    </a:cubicBezTo>
                    <a:cubicBezTo>
                      <a:pt x="25" y="323"/>
                      <a:pt x="1" y="549"/>
                      <a:pt x="1" y="763"/>
                    </a:cubicBezTo>
                    <a:cubicBezTo>
                      <a:pt x="1" y="1882"/>
                      <a:pt x="906" y="2787"/>
                      <a:pt x="2013" y="2787"/>
                    </a:cubicBezTo>
                    <a:cubicBezTo>
                      <a:pt x="2454" y="2787"/>
                      <a:pt x="2846" y="2656"/>
                      <a:pt x="3204" y="2406"/>
                    </a:cubicBezTo>
                    <a:cubicBezTo>
                      <a:pt x="3287" y="2347"/>
                      <a:pt x="3311" y="2239"/>
                      <a:pt x="3251" y="2156"/>
                    </a:cubicBezTo>
                    <a:cubicBezTo>
                      <a:pt x="3214" y="2104"/>
                      <a:pt x="3159" y="2075"/>
                      <a:pt x="3102" y="2075"/>
                    </a:cubicBezTo>
                    <a:cubicBezTo>
                      <a:pt x="3068" y="2075"/>
                      <a:pt x="3033" y="2086"/>
                      <a:pt x="3001" y="2108"/>
                    </a:cubicBezTo>
                    <a:cubicBezTo>
                      <a:pt x="2715" y="2311"/>
                      <a:pt x="2370" y="2418"/>
                      <a:pt x="2037" y="2418"/>
                    </a:cubicBezTo>
                    <a:cubicBezTo>
                      <a:pt x="1108" y="2418"/>
                      <a:pt x="370" y="1680"/>
                      <a:pt x="370" y="751"/>
                    </a:cubicBezTo>
                    <a:cubicBezTo>
                      <a:pt x="370" y="573"/>
                      <a:pt x="394" y="382"/>
                      <a:pt x="453" y="215"/>
                    </a:cubicBezTo>
                    <a:cubicBezTo>
                      <a:pt x="477" y="144"/>
                      <a:pt x="406" y="37"/>
                      <a:pt x="322" y="13"/>
                    </a:cubicBezTo>
                    <a:cubicBezTo>
                      <a:pt x="303" y="5"/>
                      <a:pt x="283" y="1"/>
                      <a:pt x="2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Google Shape;280;p45"/>
              <p:cNvSpPr/>
              <p:nvPr/>
            </p:nvSpPr>
            <p:spPr>
              <a:xfrm>
                <a:off x="6245633" y="3069248"/>
                <a:ext cx="186110" cy="186874"/>
              </a:xfrm>
              <a:custGeom>
                <a:avLst/>
                <a:gdLst/>
                <a:ahLst/>
                <a:cxnLst/>
                <a:rect l="l" t="t" r="r" b="b"/>
                <a:pathLst>
                  <a:path w="5847" h="5871" extrusionOk="0">
                    <a:moveTo>
                      <a:pt x="2751" y="1"/>
                    </a:moveTo>
                    <a:cubicBezTo>
                      <a:pt x="2549" y="1"/>
                      <a:pt x="2370" y="144"/>
                      <a:pt x="2335" y="346"/>
                    </a:cubicBezTo>
                    <a:lnTo>
                      <a:pt x="2227" y="858"/>
                    </a:lnTo>
                    <a:cubicBezTo>
                      <a:pt x="2144" y="894"/>
                      <a:pt x="2037" y="941"/>
                      <a:pt x="1965" y="977"/>
                    </a:cubicBezTo>
                    <a:lnTo>
                      <a:pt x="1513" y="680"/>
                    </a:lnTo>
                    <a:cubicBezTo>
                      <a:pt x="1449" y="631"/>
                      <a:pt x="1372" y="608"/>
                      <a:pt x="1293" y="608"/>
                    </a:cubicBezTo>
                    <a:cubicBezTo>
                      <a:pt x="1179" y="608"/>
                      <a:pt x="1061" y="655"/>
                      <a:pt x="977" y="739"/>
                    </a:cubicBezTo>
                    <a:lnTo>
                      <a:pt x="739" y="977"/>
                    </a:lnTo>
                    <a:cubicBezTo>
                      <a:pt x="596" y="1132"/>
                      <a:pt x="584" y="1346"/>
                      <a:pt x="680" y="1513"/>
                    </a:cubicBezTo>
                    <a:lnTo>
                      <a:pt x="977" y="1965"/>
                    </a:lnTo>
                    <a:cubicBezTo>
                      <a:pt x="918" y="2084"/>
                      <a:pt x="882" y="2215"/>
                      <a:pt x="834" y="2346"/>
                    </a:cubicBezTo>
                    <a:cubicBezTo>
                      <a:pt x="799" y="2442"/>
                      <a:pt x="858" y="2537"/>
                      <a:pt x="953" y="2573"/>
                    </a:cubicBezTo>
                    <a:cubicBezTo>
                      <a:pt x="968" y="2579"/>
                      <a:pt x="984" y="2582"/>
                      <a:pt x="1000" y="2582"/>
                    </a:cubicBezTo>
                    <a:cubicBezTo>
                      <a:pt x="1073" y="2582"/>
                      <a:pt x="1150" y="2522"/>
                      <a:pt x="1180" y="2454"/>
                    </a:cubicBezTo>
                    <a:cubicBezTo>
                      <a:pt x="1215" y="2323"/>
                      <a:pt x="1263" y="2192"/>
                      <a:pt x="1334" y="2049"/>
                    </a:cubicBezTo>
                    <a:cubicBezTo>
                      <a:pt x="1370" y="1989"/>
                      <a:pt x="1370" y="1918"/>
                      <a:pt x="1334" y="1858"/>
                    </a:cubicBezTo>
                    <a:lnTo>
                      <a:pt x="977" y="1322"/>
                    </a:lnTo>
                    <a:cubicBezTo>
                      <a:pt x="965" y="1287"/>
                      <a:pt x="965" y="1263"/>
                      <a:pt x="1001" y="1239"/>
                    </a:cubicBezTo>
                    <a:lnTo>
                      <a:pt x="1239" y="989"/>
                    </a:lnTo>
                    <a:cubicBezTo>
                      <a:pt x="1253" y="975"/>
                      <a:pt x="1271" y="969"/>
                      <a:pt x="1288" y="969"/>
                    </a:cubicBezTo>
                    <a:cubicBezTo>
                      <a:pt x="1301" y="969"/>
                      <a:pt x="1313" y="972"/>
                      <a:pt x="1322" y="977"/>
                    </a:cubicBezTo>
                    <a:lnTo>
                      <a:pt x="1858" y="1334"/>
                    </a:lnTo>
                    <a:cubicBezTo>
                      <a:pt x="1888" y="1358"/>
                      <a:pt x="1921" y="1370"/>
                      <a:pt x="1954" y="1370"/>
                    </a:cubicBezTo>
                    <a:cubicBezTo>
                      <a:pt x="1986" y="1370"/>
                      <a:pt x="2019" y="1358"/>
                      <a:pt x="2049" y="1334"/>
                    </a:cubicBezTo>
                    <a:cubicBezTo>
                      <a:pt x="2168" y="1263"/>
                      <a:pt x="2323" y="1203"/>
                      <a:pt x="2454" y="1168"/>
                    </a:cubicBezTo>
                    <a:cubicBezTo>
                      <a:pt x="2513" y="1156"/>
                      <a:pt x="2573" y="1096"/>
                      <a:pt x="2585" y="1037"/>
                    </a:cubicBezTo>
                    <a:lnTo>
                      <a:pt x="2704" y="418"/>
                    </a:lnTo>
                    <a:cubicBezTo>
                      <a:pt x="2704" y="382"/>
                      <a:pt x="2739" y="358"/>
                      <a:pt x="2775" y="358"/>
                    </a:cubicBezTo>
                    <a:lnTo>
                      <a:pt x="3120" y="358"/>
                    </a:lnTo>
                    <a:cubicBezTo>
                      <a:pt x="3156" y="358"/>
                      <a:pt x="3180" y="382"/>
                      <a:pt x="3192" y="418"/>
                    </a:cubicBezTo>
                    <a:lnTo>
                      <a:pt x="3311" y="1037"/>
                    </a:lnTo>
                    <a:cubicBezTo>
                      <a:pt x="3335" y="1096"/>
                      <a:pt x="3370" y="1156"/>
                      <a:pt x="3454" y="1168"/>
                    </a:cubicBezTo>
                    <a:cubicBezTo>
                      <a:pt x="3585" y="1215"/>
                      <a:pt x="3716" y="1263"/>
                      <a:pt x="3847" y="1334"/>
                    </a:cubicBezTo>
                    <a:cubicBezTo>
                      <a:pt x="3882" y="1352"/>
                      <a:pt x="3918" y="1361"/>
                      <a:pt x="3952" y="1361"/>
                    </a:cubicBezTo>
                    <a:cubicBezTo>
                      <a:pt x="3987" y="1361"/>
                      <a:pt x="4019" y="1352"/>
                      <a:pt x="4049" y="1334"/>
                    </a:cubicBezTo>
                    <a:lnTo>
                      <a:pt x="4585" y="977"/>
                    </a:lnTo>
                    <a:cubicBezTo>
                      <a:pt x="4595" y="972"/>
                      <a:pt x="4607" y="969"/>
                      <a:pt x="4619" y="969"/>
                    </a:cubicBezTo>
                    <a:cubicBezTo>
                      <a:pt x="4636" y="969"/>
                      <a:pt x="4654" y="975"/>
                      <a:pt x="4668" y="989"/>
                    </a:cubicBezTo>
                    <a:lnTo>
                      <a:pt x="4906" y="1239"/>
                    </a:lnTo>
                    <a:cubicBezTo>
                      <a:pt x="4942" y="1263"/>
                      <a:pt x="4942" y="1287"/>
                      <a:pt x="4918" y="1322"/>
                    </a:cubicBezTo>
                    <a:lnTo>
                      <a:pt x="4561" y="1858"/>
                    </a:lnTo>
                    <a:cubicBezTo>
                      <a:pt x="4525" y="1918"/>
                      <a:pt x="4525" y="1989"/>
                      <a:pt x="4561" y="2049"/>
                    </a:cubicBezTo>
                    <a:cubicBezTo>
                      <a:pt x="4644" y="2168"/>
                      <a:pt x="4704" y="2323"/>
                      <a:pt x="4728" y="2454"/>
                    </a:cubicBezTo>
                    <a:cubicBezTo>
                      <a:pt x="4740" y="2513"/>
                      <a:pt x="4799" y="2573"/>
                      <a:pt x="4859" y="2585"/>
                    </a:cubicBezTo>
                    <a:lnTo>
                      <a:pt x="5490" y="2704"/>
                    </a:lnTo>
                    <a:cubicBezTo>
                      <a:pt x="5513" y="2704"/>
                      <a:pt x="5549" y="2739"/>
                      <a:pt x="5549" y="2775"/>
                    </a:cubicBezTo>
                    <a:lnTo>
                      <a:pt x="5549" y="3120"/>
                    </a:lnTo>
                    <a:cubicBezTo>
                      <a:pt x="5549" y="3156"/>
                      <a:pt x="5513" y="3180"/>
                      <a:pt x="5490" y="3192"/>
                    </a:cubicBezTo>
                    <a:lnTo>
                      <a:pt x="4859" y="3311"/>
                    </a:lnTo>
                    <a:cubicBezTo>
                      <a:pt x="4799" y="3335"/>
                      <a:pt x="4740" y="3370"/>
                      <a:pt x="4728" y="3454"/>
                    </a:cubicBezTo>
                    <a:cubicBezTo>
                      <a:pt x="4680" y="3585"/>
                      <a:pt x="4644" y="3716"/>
                      <a:pt x="4561" y="3847"/>
                    </a:cubicBezTo>
                    <a:cubicBezTo>
                      <a:pt x="4537" y="3906"/>
                      <a:pt x="4537" y="3989"/>
                      <a:pt x="4561" y="4049"/>
                    </a:cubicBezTo>
                    <a:lnTo>
                      <a:pt x="4918" y="4585"/>
                    </a:lnTo>
                    <a:cubicBezTo>
                      <a:pt x="4942" y="4609"/>
                      <a:pt x="4942" y="4644"/>
                      <a:pt x="4906" y="4668"/>
                    </a:cubicBezTo>
                    <a:lnTo>
                      <a:pt x="4668" y="4906"/>
                    </a:lnTo>
                    <a:cubicBezTo>
                      <a:pt x="4655" y="4926"/>
                      <a:pt x="4638" y="4935"/>
                      <a:pt x="4622" y="4935"/>
                    </a:cubicBezTo>
                    <a:cubicBezTo>
                      <a:pt x="4609" y="4935"/>
                      <a:pt x="4595" y="4929"/>
                      <a:pt x="4585" y="4918"/>
                    </a:cubicBezTo>
                    <a:lnTo>
                      <a:pt x="4049" y="4561"/>
                    </a:lnTo>
                    <a:cubicBezTo>
                      <a:pt x="4019" y="4543"/>
                      <a:pt x="3984" y="4534"/>
                      <a:pt x="3948" y="4534"/>
                    </a:cubicBezTo>
                    <a:cubicBezTo>
                      <a:pt x="3912" y="4534"/>
                      <a:pt x="3876" y="4543"/>
                      <a:pt x="3847" y="4561"/>
                    </a:cubicBezTo>
                    <a:cubicBezTo>
                      <a:pt x="3728" y="4644"/>
                      <a:pt x="3585" y="4704"/>
                      <a:pt x="3454" y="4728"/>
                    </a:cubicBezTo>
                    <a:cubicBezTo>
                      <a:pt x="3394" y="4751"/>
                      <a:pt x="3335" y="4811"/>
                      <a:pt x="3311" y="4859"/>
                    </a:cubicBezTo>
                    <a:lnTo>
                      <a:pt x="3192" y="5490"/>
                    </a:lnTo>
                    <a:cubicBezTo>
                      <a:pt x="3192" y="5525"/>
                      <a:pt x="3168" y="5549"/>
                      <a:pt x="3120" y="5549"/>
                    </a:cubicBezTo>
                    <a:lnTo>
                      <a:pt x="2775" y="5549"/>
                    </a:lnTo>
                    <a:cubicBezTo>
                      <a:pt x="2751" y="5549"/>
                      <a:pt x="2716" y="5513"/>
                      <a:pt x="2704" y="5490"/>
                    </a:cubicBezTo>
                    <a:lnTo>
                      <a:pt x="2585" y="4859"/>
                    </a:lnTo>
                    <a:cubicBezTo>
                      <a:pt x="2573" y="4811"/>
                      <a:pt x="2525" y="4751"/>
                      <a:pt x="2454" y="4728"/>
                    </a:cubicBezTo>
                    <a:cubicBezTo>
                      <a:pt x="2323" y="4692"/>
                      <a:pt x="2180" y="4644"/>
                      <a:pt x="2049" y="4561"/>
                    </a:cubicBezTo>
                    <a:cubicBezTo>
                      <a:pt x="2019" y="4549"/>
                      <a:pt x="1986" y="4543"/>
                      <a:pt x="1954" y="4543"/>
                    </a:cubicBezTo>
                    <a:cubicBezTo>
                      <a:pt x="1921" y="4543"/>
                      <a:pt x="1888" y="4549"/>
                      <a:pt x="1858" y="4561"/>
                    </a:cubicBezTo>
                    <a:lnTo>
                      <a:pt x="1322" y="4918"/>
                    </a:lnTo>
                    <a:cubicBezTo>
                      <a:pt x="1306" y="4929"/>
                      <a:pt x="1293" y="4935"/>
                      <a:pt x="1280" y="4935"/>
                    </a:cubicBezTo>
                    <a:cubicBezTo>
                      <a:pt x="1265" y="4935"/>
                      <a:pt x="1252" y="4926"/>
                      <a:pt x="1239" y="4906"/>
                    </a:cubicBezTo>
                    <a:lnTo>
                      <a:pt x="1001" y="4668"/>
                    </a:lnTo>
                    <a:cubicBezTo>
                      <a:pt x="965" y="4644"/>
                      <a:pt x="965" y="4609"/>
                      <a:pt x="977" y="4585"/>
                    </a:cubicBezTo>
                    <a:lnTo>
                      <a:pt x="1334" y="4049"/>
                    </a:lnTo>
                    <a:cubicBezTo>
                      <a:pt x="1382" y="3989"/>
                      <a:pt x="1382" y="3906"/>
                      <a:pt x="1334" y="3847"/>
                    </a:cubicBezTo>
                    <a:cubicBezTo>
                      <a:pt x="1263" y="3728"/>
                      <a:pt x="1203" y="3585"/>
                      <a:pt x="1180" y="3454"/>
                    </a:cubicBezTo>
                    <a:cubicBezTo>
                      <a:pt x="1156" y="3394"/>
                      <a:pt x="1096" y="3335"/>
                      <a:pt x="1037" y="3311"/>
                    </a:cubicBezTo>
                    <a:lnTo>
                      <a:pt x="418" y="3192"/>
                    </a:lnTo>
                    <a:cubicBezTo>
                      <a:pt x="382" y="3192"/>
                      <a:pt x="358" y="3168"/>
                      <a:pt x="358" y="3120"/>
                    </a:cubicBezTo>
                    <a:lnTo>
                      <a:pt x="358" y="2775"/>
                    </a:lnTo>
                    <a:cubicBezTo>
                      <a:pt x="358" y="2751"/>
                      <a:pt x="382" y="2727"/>
                      <a:pt x="418" y="2704"/>
                    </a:cubicBezTo>
                    <a:lnTo>
                      <a:pt x="465" y="2692"/>
                    </a:lnTo>
                    <a:cubicBezTo>
                      <a:pt x="560" y="2680"/>
                      <a:pt x="620" y="2573"/>
                      <a:pt x="596" y="2477"/>
                    </a:cubicBezTo>
                    <a:cubicBezTo>
                      <a:pt x="586" y="2396"/>
                      <a:pt x="507" y="2341"/>
                      <a:pt x="425" y="2341"/>
                    </a:cubicBezTo>
                    <a:cubicBezTo>
                      <a:pt x="411" y="2341"/>
                      <a:pt x="396" y="2343"/>
                      <a:pt x="382" y="2346"/>
                    </a:cubicBezTo>
                    <a:lnTo>
                      <a:pt x="346" y="2370"/>
                    </a:lnTo>
                    <a:cubicBezTo>
                      <a:pt x="144" y="2406"/>
                      <a:pt x="1" y="2585"/>
                      <a:pt x="1" y="2775"/>
                    </a:cubicBezTo>
                    <a:lnTo>
                      <a:pt x="1" y="3120"/>
                    </a:lnTo>
                    <a:cubicBezTo>
                      <a:pt x="1" y="3335"/>
                      <a:pt x="144" y="3513"/>
                      <a:pt x="346" y="3537"/>
                    </a:cubicBezTo>
                    <a:lnTo>
                      <a:pt x="858" y="3644"/>
                    </a:lnTo>
                    <a:cubicBezTo>
                      <a:pt x="894" y="3728"/>
                      <a:pt x="941" y="3835"/>
                      <a:pt x="977" y="3906"/>
                    </a:cubicBezTo>
                    <a:lnTo>
                      <a:pt x="680" y="4359"/>
                    </a:lnTo>
                    <a:cubicBezTo>
                      <a:pt x="560" y="4525"/>
                      <a:pt x="596" y="4763"/>
                      <a:pt x="739" y="4894"/>
                    </a:cubicBezTo>
                    <a:lnTo>
                      <a:pt x="977" y="5132"/>
                    </a:lnTo>
                    <a:cubicBezTo>
                      <a:pt x="1067" y="5216"/>
                      <a:pt x="1182" y="5259"/>
                      <a:pt x="1292" y="5259"/>
                    </a:cubicBezTo>
                    <a:cubicBezTo>
                      <a:pt x="1371" y="5259"/>
                      <a:pt x="1448" y="5237"/>
                      <a:pt x="1513" y="5192"/>
                    </a:cubicBezTo>
                    <a:lnTo>
                      <a:pt x="1965" y="4894"/>
                    </a:lnTo>
                    <a:cubicBezTo>
                      <a:pt x="2049" y="4942"/>
                      <a:pt x="2144" y="4978"/>
                      <a:pt x="2227" y="5013"/>
                    </a:cubicBezTo>
                    <a:lnTo>
                      <a:pt x="2335" y="5537"/>
                    </a:lnTo>
                    <a:cubicBezTo>
                      <a:pt x="2382" y="5728"/>
                      <a:pt x="2561" y="5871"/>
                      <a:pt x="2751" y="5871"/>
                    </a:cubicBezTo>
                    <a:lnTo>
                      <a:pt x="3097" y="5871"/>
                    </a:lnTo>
                    <a:cubicBezTo>
                      <a:pt x="3299" y="5871"/>
                      <a:pt x="3478" y="5728"/>
                      <a:pt x="3513" y="5537"/>
                    </a:cubicBezTo>
                    <a:lnTo>
                      <a:pt x="3620" y="5013"/>
                    </a:lnTo>
                    <a:cubicBezTo>
                      <a:pt x="3704" y="4978"/>
                      <a:pt x="3811" y="4942"/>
                      <a:pt x="3882" y="4894"/>
                    </a:cubicBezTo>
                    <a:lnTo>
                      <a:pt x="4323" y="5192"/>
                    </a:lnTo>
                    <a:cubicBezTo>
                      <a:pt x="4391" y="5241"/>
                      <a:pt x="4472" y="5264"/>
                      <a:pt x="4552" y="5264"/>
                    </a:cubicBezTo>
                    <a:cubicBezTo>
                      <a:pt x="4667" y="5264"/>
                      <a:pt x="4781" y="5217"/>
                      <a:pt x="4859" y="5132"/>
                    </a:cubicBezTo>
                    <a:lnTo>
                      <a:pt x="5097" y="4894"/>
                    </a:lnTo>
                    <a:cubicBezTo>
                      <a:pt x="5252" y="4740"/>
                      <a:pt x="5263" y="4525"/>
                      <a:pt x="5156" y="4359"/>
                    </a:cubicBezTo>
                    <a:lnTo>
                      <a:pt x="4859" y="3906"/>
                    </a:lnTo>
                    <a:cubicBezTo>
                      <a:pt x="4906" y="3823"/>
                      <a:pt x="4954" y="3728"/>
                      <a:pt x="4978" y="3644"/>
                    </a:cubicBezTo>
                    <a:lnTo>
                      <a:pt x="5502" y="3537"/>
                    </a:lnTo>
                    <a:cubicBezTo>
                      <a:pt x="5692" y="3489"/>
                      <a:pt x="5847" y="3311"/>
                      <a:pt x="5847" y="3120"/>
                    </a:cubicBezTo>
                    <a:lnTo>
                      <a:pt x="5847" y="2775"/>
                    </a:lnTo>
                    <a:cubicBezTo>
                      <a:pt x="5847" y="2549"/>
                      <a:pt x="5716" y="2382"/>
                      <a:pt x="5502" y="2334"/>
                    </a:cubicBezTo>
                    <a:lnTo>
                      <a:pt x="4990" y="2227"/>
                    </a:lnTo>
                    <a:cubicBezTo>
                      <a:pt x="4954" y="2144"/>
                      <a:pt x="4906" y="2037"/>
                      <a:pt x="4871" y="1965"/>
                    </a:cubicBezTo>
                    <a:lnTo>
                      <a:pt x="5168" y="1513"/>
                    </a:lnTo>
                    <a:cubicBezTo>
                      <a:pt x="5287" y="1346"/>
                      <a:pt x="5252" y="1108"/>
                      <a:pt x="5109" y="977"/>
                    </a:cubicBezTo>
                    <a:lnTo>
                      <a:pt x="4871" y="739"/>
                    </a:lnTo>
                    <a:cubicBezTo>
                      <a:pt x="4780" y="656"/>
                      <a:pt x="4666" y="613"/>
                      <a:pt x="4555" y="613"/>
                    </a:cubicBezTo>
                    <a:cubicBezTo>
                      <a:pt x="4476" y="613"/>
                      <a:pt x="4399" y="635"/>
                      <a:pt x="4335" y="680"/>
                    </a:cubicBezTo>
                    <a:lnTo>
                      <a:pt x="3882" y="977"/>
                    </a:lnTo>
                    <a:cubicBezTo>
                      <a:pt x="3799" y="941"/>
                      <a:pt x="3704" y="894"/>
                      <a:pt x="3620" y="858"/>
                    </a:cubicBezTo>
                    <a:lnTo>
                      <a:pt x="3513" y="346"/>
                    </a:lnTo>
                    <a:cubicBezTo>
                      <a:pt x="3466" y="144"/>
                      <a:pt x="3287" y="1"/>
                      <a:pt x="30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81" name="Google Shape;281;p45"/>
              <p:cNvSpPr/>
              <p:nvPr/>
            </p:nvSpPr>
            <p:spPr>
              <a:xfrm>
                <a:off x="6305888" y="3129884"/>
                <a:ext cx="64488" cy="64456"/>
              </a:xfrm>
              <a:custGeom>
                <a:avLst/>
                <a:gdLst/>
                <a:ahLst/>
                <a:cxnLst/>
                <a:rect l="l" t="t" r="r" b="b"/>
                <a:pathLst>
                  <a:path w="2026" h="2025" extrusionOk="0">
                    <a:moveTo>
                      <a:pt x="1013" y="1"/>
                    </a:moveTo>
                    <a:cubicBezTo>
                      <a:pt x="453" y="1"/>
                      <a:pt x="1" y="441"/>
                      <a:pt x="1" y="1013"/>
                    </a:cubicBezTo>
                    <a:cubicBezTo>
                      <a:pt x="1" y="1561"/>
                      <a:pt x="442" y="2025"/>
                      <a:pt x="1013" y="2025"/>
                    </a:cubicBezTo>
                    <a:cubicBezTo>
                      <a:pt x="1227" y="2025"/>
                      <a:pt x="1442" y="1942"/>
                      <a:pt x="1620" y="1811"/>
                    </a:cubicBezTo>
                    <a:cubicBezTo>
                      <a:pt x="1692" y="1751"/>
                      <a:pt x="1704" y="1632"/>
                      <a:pt x="1644" y="1561"/>
                    </a:cubicBezTo>
                    <a:cubicBezTo>
                      <a:pt x="1608" y="1517"/>
                      <a:pt x="1549" y="1491"/>
                      <a:pt x="1493" y="1491"/>
                    </a:cubicBezTo>
                    <a:cubicBezTo>
                      <a:pt x="1457" y="1491"/>
                      <a:pt x="1422" y="1502"/>
                      <a:pt x="1394" y="1525"/>
                    </a:cubicBezTo>
                    <a:cubicBezTo>
                      <a:pt x="1275" y="1620"/>
                      <a:pt x="1144" y="1668"/>
                      <a:pt x="989" y="1668"/>
                    </a:cubicBezTo>
                    <a:cubicBezTo>
                      <a:pt x="632" y="1668"/>
                      <a:pt x="358" y="1370"/>
                      <a:pt x="358" y="1025"/>
                    </a:cubicBezTo>
                    <a:cubicBezTo>
                      <a:pt x="382" y="668"/>
                      <a:pt x="668" y="370"/>
                      <a:pt x="1025" y="370"/>
                    </a:cubicBezTo>
                    <a:cubicBezTo>
                      <a:pt x="1382" y="370"/>
                      <a:pt x="1668" y="668"/>
                      <a:pt x="1668" y="1013"/>
                    </a:cubicBezTo>
                    <a:cubicBezTo>
                      <a:pt x="1668" y="1120"/>
                      <a:pt x="1739" y="1191"/>
                      <a:pt x="1846" y="1191"/>
                    </a:cubicBezTo>
                    <a:cubicBezTo>
                      <a:pt x="1942" y="1191"/>
                      <a:pt x="2025" y="1120"/>
                      <a:pt x="2025" y="1013"/>
                    </a:cubicBezTo>
                    <a:cubicBezTo>
                      <a:pt x="2025" y="453"/>
                      <a:pt x="1573" y="1"/>
                      <a:pt x="10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82" name="Google Shape;282;p45"/>
              <p:cNvSpPr/>
              <p:nvPr/>
            </p:nvSpPr>
            <p:spPr>
              <a:xfrm>
                <a:off x="6173634" y="2997631"/>
                <a:ext cx="70153" cy="70153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204" extrusionOk="0">
                    <a:moveTo>
                      <a:pt x="1096" y="370"/>
                    </a:moveTo>
                    <a:cubicBezTo>
                      <a:pt x="1501" y="370"/>
                      <a:pt x="1834" y="703"/>
                      <a:pt x="1834" y="1108"/>
                    </a:cubicBezTo>
                    <a:cubicBezTo>
                      <a:pt x="1834" y="1501"/>
                      <a:pt x="1501" y="1834"/>
                      <a:pt x="1096" y="1834"/>
                    </a:cubicBezTo>
                    <a:cubicBezTo>
                      <a:pt x="691" y="1834"/>
                      <a:pt x="370" y="1501"/>
                      <a:pt x="370" y="1108"/>
                    </a:cubicBezTo>
                    <a:cubicBezTo>
                      <a:pt x="370" y="703"/>
                      <a:pt x="703" y="370"/>
                      <a:pt x="1096" y="370"/>
                    </a:cubicBezTo>
                    <a:close/>
                    <a:moveTo>
                      <a:pt x="1096" y="1"/>
                    </a:moveTo>
                    <a:cubicBezTo>
                      <a:pt x="489" y="1"/>
                      <a:pt x="1" y="489"/>
                      <a:pt x="1" y="1108"/>
                    </a:cubicBezTo>
                    <a:cubicBezTo>
                      <a:pt x="1" y="1715"/>
                      <a:pt x="489" y="2203"/>
                      <a:pt x="1096" y="2203"/>
                    </a:cubicBezTo>
                    <a:cubicBezTo>
                      <a:pt x="1715" y="2191"/>
                      <a:pt x="2203" y="1703"/>
                      <a:pt x="2203" y="1108"/>
                    </a:cubicBezTo>
                    <a:cubicBezTo>
                      <a:pt x="2203" y="489"/>
                      <a:pt x="1715" y="1"/>
                      <a:pt x="10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83" name="Google Shape;283;p45"/>
          <p:cNvGrpSpPr/>
          <p:nvPr/>
        </p:nvGrpSpPr>
        <p:grpSpPr>
          <a:xfrm>
            <a:off x="6920388" y="1398931"/>
            <a:ext cx="616800" cy="616800"/>
            <a:chOff x="7054919" y="1287906"/>
            <a:chExt cx="616800" cy="616800"/>
          </a:xfrm>
        </p:grpSpPr>
        <p:sp>
          <p:nvSpPr>
            <p:cNvPr id="284" name="Google Shape;284;p45"/>
            <p:cNvSpPr/>
            <p:nvPr/>
          </p:nvSpPr>
          <p:spPr>
            <a:xfrm>
              <a:off x="7054919" y="1287906"/>
              <a:ext cx="616800" cy="6168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5"/>
            <p:cNvSpPr/>
            <p:nvPr/>
          </p:nvSpPr>
          <p:spPr>
            <a:xfrm>
              <a:off x="7189543" y="1423087"/>
              <a:ext cx="347552" cy="346438"/>
            </a:xfrm>
            <a:custGeom>
              <a:avLst/>
              <a:gdLst/>
              <a:ahLst/>
              <a:cxnLst/>
              <a:rect l="l" t="t" r="r" b="b"/>
              <a:pathLst>
                <a:path w="10919" h="10884" extrusionOk="0">
                  <a:moveTo>
                    <a:pt x="9561" y="561"/>
                  </a:moveTo>
                  <a:lnTo>
                    <a:pt x="9561" y="1203"/>
                  </a:lnTo>
                  <a:cubicBezTo>
                    <a:pt x="9561" y="1299"/>
                    <a:pt x="9633" y="1370"/>
                    <a:pt x="9728" y="1370"/>
                  </a:cubicBezTo>
                  <a:lnTo>
                    <a:pt x="10359" y="1370"/>
                  </a:lnTo>
                  <a:lnTo>
                    <a:pt x="8966" y="2739"/>
                  </a:lnTo>
                  <a:lnTo>
                    <a:pt x="8394" y="2739"/>
                  </a:lnTo>
                  <a:lnTo>
                    <a:pt x="9323" y="1811"/>
                  </a:lnTo>
                  <a:cubicBezTo>
                    <a:pt x="9383" y="1751"/>
                    <a:pt x="9383" y="1644"/>
                    <a:pt x="9323" y="1584"/>
                  </a:cubicBezTo>
                  <a:cubicBezTo>
                    <a:pt x="9293" y="1555"/>
                    <a:pt x="9252" y="1540"/>
                    <a:pt x="9210" y="1540"/>
                  </a:cubicBezTo>
                  <a:cubicBezTo>
                    <a:pt x="9168" y="1540"/>
                    <a:pt x="9127" y="1555"/>
                    <a:pt x="9097" y="1584"/>
                  </a:cubicBezTo>
                  <a:lnTo>
                    <a:pt x="8180" y="2513"/>
                  </a:lnTo>
                  <a:lnTo>
                    <a:pt x="8180" y="1954"/>
                  </a:lnTo>
                  <a:lnTo>
                    <a:pt x="9561" y="561"/>
                  </a:lnTo>
                  <a:close/>
                  <a:moveTo>
                    <a:pt x="4441" y="2382"/>
                  </a:moveTo>
                  <a:cubicBezTo>
                    <a:pt x="5513" y="2382"/>
                    <a:pt x="6489" y="2799"/>
                    <a:pt x="7228" y="3466"/>
                  </a:cubicBezTo>
                  <a:lnTo>
                    <a:pt x="4334" y="6347"/>
                  </a:lnTo>
                  <a:cubicBezTo>
                    <a:pt x="4275" y="6406"/>
                    <a:pt x="4275" y="6514"/>
                    <a:pt x="4334" y="6573"/>
                  </a:cubicBezTo>
                  <a:cubicBezTo>
                    <a:pt x="4370" y="6609"/>
                    <a:pt x="4406" y="6621"/>
                    <a:pt x="4453" y="6621"/>
                  </a:cubicBezTo>
                  <a:cubicBezTo>
                    <a:pt x="4501" y="6621"/>
                    <a:pt x="4525" y="6609"/>
                    <a:pt x="4572" y="6573"/>
                  </a:cubicBezTo>
                  <a:lnTo>
                    <a:pt x="5287" y="5859"/>
                  </a:lnTo>
                  <a:cubicBezTo>
                    <a:pt x="5418" y="6037"/>
                    <a:pt x="5477" y="6252"/>
                    <a:pt x="5477" y="6478"/>
                  </a:cubicBezTo>
                  <a:cubicBezTo>
                    <a:pt x="5477" y="7038"/>
                    <a:pt x="5013" y="7502"/>
                    <a:pt x="4453" y="7502"/>
                  </a:cubicBezTo>
                  <a:cubicBezTo>
                    <a:pt x="3894" y="7502"/>
                    <a:pt x="3429" y="7038"/>
                    <a:pt x="3429" y="6478"/>
                  </a:cubicBezTo>
                  <a:cubicBezTo>
                    <a:pt x="3429" y="5906"/>
                    <a:pt x="3894" y="5442"/>
                    <a:pt x="4453" y="5442"/>
                  </a:cubicBezTo>
                  <a:cubicBezTo>
                    <a:pt x="4513" y="5442"/>
                    <a:pt x="4584" y="5442"/>
                    <a:pt x="4644" y="5466"/>
                  </a:cubicBezTo>
                  <a:cubicBezTo>
                    <a:pt x="4652" y="5467"/>
                    <a:pt x="4660" y="5467"/>
                    <a:pt x="4668" y="5467"/>
                  </a:cubicBezTo>
                  <a:cubicBezTo>
                    <a:pt x="4751" y="5467"/>
                    <a:pt x="4813" y="5410"/>
                    <a:pt x="4834" y="5323"/>
                  </a:cubicBezTo>
                  <a:cubicBezTo>
                    <a:pt x="4858" y="5240"/>
                    <a:pt x="4799" y="5168"/>
                    <a:pt x="4703" y="5133"/>
                  </a:cubicBezTo>
                  <a:cubicBezTo>
                    <a:pt x="4620" y="5121"/>
                    <a:pt x="4537" y="5109"/>
                    <a:pt x="4453" y="5109"/>
                  </a:cubicBezTo>
                  <a:cubicBezTo>
                    <a:pt x="3703" y="5109"/>
                    <a:pt x="3096" y="5716"/>
                    <a:pt x="3096" y="6454"/>
                  </a:cubicBezTo>
                  <a:cubicBezTo>
                    <a:pt x="3096" y="7204"/>
                    <a:pt x="3703" y="7811"/>
                    <a:pt x="4453" y="7811"/>
                  </a:cubicBezTo>
                  <a:cubicBezTo>
                    <a:pt x="5192" y="7811"/>
                    <a:pt x="5811" y="7204"/>
                    <a:pt x="5811" y="6454"/>
                  </a:cubicBezTo>
                  <a:cubicBezTo>
                    <a:pt x="5811" y="6145"/>
                    <a:pt x="5704" y="5859"/>
                    <a:pt x="5525" y="5621"/>
                  </a:cubicBezTo>
                  <a:lnTo>
                    <a:pt x="6025" y="5121"/>
                  </a:lnTo>
                  <a:cubicBezTo>
                    <a:pt x="6346" y="5490"/>
                    <a:pt x="6525" y="5966"/>
                    <a:pt x="6525" y="6454"/>
                  </a:cubicBezTo>
                  <a:cubicBezTo>
                    <a:pt x="6525" y="7585"/>
                    <a:pt x="5596" y="8514"/>
                    <a:pt x="4465" y="8514"/>
                  </a:cubicBezTo>
                  <a:cubicBezTo>
                    <a:pt x="3334" y="8514"/>
                    <a:pt x="2417" y="7585"/>
                    <a:pt x="2417" y="6454"/>
                  </a:cubicBezTo>
                  <a:cubicBezTo>
                    <a:pt x="2417" y="5323"/>
                    <a:pt x="3334" y="4406"/>
                    <a:pt x="4465" y="4406"/>
                  </a:cubicBezTo>
                  <a:cubicBezTo>
                    <a:pt x="4811" y="4406"/>
                    <a:pt x="5156" y="4490"/>
                    <a:pt x="5453" y="4656"/>
                  </a:cubicBezTo>
                  <a:cubicBezTo>
                    <a:pt x="5476" y="4671"/>
                    <a:pt x="5502" y="4678"/>
                    <a:pt x="5528" y="4678"/>
                  </a:cubicBezTo>
                  <a:cubicBezTo>
                    <a:pt x="5585" y="4678"/>
                    <a:pt x="5643" y="4646"/>
                    <a:pt x="5668" y="4597"/>
                  </a:cubicBezTo>
                  <a:cubicBezTo>
                    <a:pt x="5715" y="4525"/>
                    <a:pt x="5692" y="4418"/>
                    <a:pt x="5608" y="4371"/>
                  </a:cubicBezTo>
                  <a:cubicBezTo>
                    <a:pt x="5275" y="4180"/>
                    <a:pt x="4882" y="4097"/>
                    <a:pt x="4477" y="4097"/>
                  </a:cubicBezTo>
                  <a:cubicBezTo>
                    <a:pt x="3167" y="4097"/>
                    <a:pt x="2120" y="5168"/>
                    <a:pt x="2120" y="6454"/>
                  </a:cubicBezTo>
                  <a:cubicBezTo>
                    <a:pt x="2120" y="7764"/>
                    <a:pt x="3191" y="8823"/>
                    <a:pt x="4477" y="8823"/>
                  </a:cubicBezTo>
                  <a:cubicBezTo>
                    <a:pt x="5787" y="8823"/>
                    <a:pt x="6847" y="7752"/>
                    <a:pt x="6847" y="6454"/>
                  </a:cubicBezTo>
                  <a:cubicBezTo>
                    <a:pt x="6847" y="5883"/>
                    <a:pt x="6644" y="5323"/>
                    <a:pt x="6263" y="4894"/>
                  </a:cubicBezTo>
                  <a:lnTo>
                    <a:pt x="6763" y="4406"/>
                  </a:lnTo>
                  <a:cubicBezTo>
                    <a:pt x="7263" y="4966"/>
                    <a:pt x="7549" y="5704"/>
                    <a:pt x="7549" y="6454"/>
                  </a:cubicBezTo>
                  <a:cubicBezTo>
                    <a:pt x="7549" y="8157"/>
                    <a:pt x="6168" y="9538"/>
                    <a:pt x="4465" y="9538"/>
                  </a:cubicBezTo>
                  <a:cubicBezTo>
                    <a:pt x="2775" y="9538"/>
                    <a:pt x="1382" y="8157"/>
                    <a:pt x="1382" y="6454"/>
                  </a:cubicBezTo>
                  <a:cubicBezTo>
                    <a:pt x="1382" y="4763"/>
                    <a:pt x="2775" y="3382"/>
                    <a:pt x="4465" y="3382"/>
                  </a:cubicBezTo>
                  <a:cubicBezTo>
                    <a:pt x="5061" y="3382"/>
                    <a:pt x="5632" y="3537"/>
                    <a:pt x="6132" y="3870"/>
                  </a:cubicBezTo>
                  <a:cubicBezTo>
                    <a:pt x="6157" y="3887"/>
                    <a:pt x="6187" y="3895"/>
                    <a:pt x="6217" y="3895"/>
                  </a:cubicBezTo>
                  <a:cubicBezTo>
                    <a:pt x="6272" y="3895"/>
                    <a:pt x="6328" y="3869"/>
                    <a:pt x="6358" y="3823"/>
                  </a:cubicBezTo>
                  <a:cubicBezTo>
                    <a:pt x="6406" y="3751"/>
                    <a:pt x="6382" y="3644"/>
                    <a:pt x="6311" y="3597"/>
                  </a:cubicBezTo>
                  <a:cubicBezTo>
                    <a:pt x="5763" y="3239"/>
                    <a:pt x="5132" y="3061"/>
                    <a:pt x="4477" y="3061"/>
                  </a:cubicBezTo>
                  <a:cubicBezTo>
                    <a:pt x="2608" y="3061"/>
                    <a:pt x="1084" y="4585"/>
                    <a:pt x="1084" y="6454"/>
                  </a:cubicBezTo>
                  <a:cubicBezTo>
                    <a:pt x="1084" y="8335"/>
                    <a:pt x="2608" y="9847"/>
                    <a:pt x="4477" y="9847"/>
                  </a:cubicBezTo>
                  <a:cubicBezTo>
                    <a:pt x="6358" y="9847"/>
                    <a:pt x="7870" y="8335"/>
                    <a:pt x="7870" y="6454"/>
                  </a:cubicBezTo>
                  <a:cubicBezTo>
                    <a:pt x="7870" y="5609"/>
                    <a:pt x="7561" y="4811"/>
                    <a:pt x="7001" y="4168"/>
                  </a:cubicBezTo>
                  <a:lnTo>
                    <a:pt x="7489" y="3680"/>
                  </a:lnTo>
                  <a:cubicBezTo>
                    <a:pt x="8120" y="4418"/>
                    <a:pt x="8537" y="5394"/>
                    <a:pt x="8537" y="6478"/>
                  </a:cubicBezTo>
                  <a:cubicBezTo>
                    <a:pt x="8537" y="8740"/>
                    <a:pt x="6692" y="10562"/>
                    <a:pt x="4441" y="10562"/>
                  </a:cubicBezTo>
                  <a:cubicBezTo>
                    <a:pt x="2191" y="10562"/>
                    <a:pt x="346" y="8716"/>
                    <a:pt x="346" y="6478"/>
                  </a:cubicBezTo>
                  <a:cubicBezTo>
                    <a:pt x="346" y="4228"/>
                    <a:pt x="2191" y="2382"/>
                    <a:pt x="4441" y="2382"/>
                  </a:cubicBezTo>
                  <a:close/>
                  <a:moveTo>
                    <a:pt x="9701" y="1"/>
                  </a:moveTo>
                  <a:cubicBezTo>
                    <a:pt x="9659" y="1"/>
                    <a:pt x="9617" y="17"/>
                    <a:pt x="9585" y="49"/>
                  </a:cubicBezTo>
                  <a:lnTo>
                    <a:pt x="7894" y="1739"/>
                  </a:lnTo>
                  <a:cubicBezTo>
                    <a:pt x="7859" y="1775"/>
                    <a:pt x="7847" y="1811"/>
                    <a:pt x="7847" y="1858"/>
                  </a:cubicBezTo>
                  <a:lnTo>
                    <a:pt x="7847" y="2811"/>
                  </a:lnTo>
                  <a:lnTo>
                    <a:pt x="7430" y="3228"/>
                  </a:lnTo>
                  <a:cubicBezTo>
                    <a:pt x="6644" y="2501"/>
                    <a:pt x="5584" y="2037"/>
                    <a:pt x="4430" y="2037"/>
                  </a:cubicBezTo>
                  <a:cubicBezTo>
                    <a:pt x="1989" y="2037"/>
                    <a:pt x="0" y="4013"/>
                    <a:pt x="0" y="6454"/>
                  </a:cubicBezTo>
                  <a:cubicBezTo>
                    <a:pt x="0" y="8895"/>
                    <a:pt x="1989" y="10883"/>
                    <a:pt x="4430" y="10883"/>
                  </a:cubicBezTo>
                  <a:cubicBezTo>
                    <a:pt x="6870" y="10883"/>
                    <a:pt x="8847" y="8895"/>
                    <a:pt x="8847" y="6454"/>
                  </a:cubicBezTo>
                  <a:cubicBezTo>
                    <a:pt x="8847" y="5299"/>
                    <a:pt x="8394" y="4240"/>
                    <a:pt x="7656" y="3454"/>
                  </a:cubicBezTo>
                  <a:lnTo>
                    <a:pt x="8073" y="3037"/>
                  </a:lnTo>
                  <a:lnTo>
                    <a:pt x="9025" y="3037"/>
                  </a:lnTo>
                  <a:cubicBezTo>
                    <a:pt x="9073" y="3037"/>
                    <a:pt x="9109" y="3013"/>
                    <a:pt x="9144" y="2989"/>
                  </a:cubicBezTo>
                  <a:lnTo>
                    <a:pt x="10835" y="1299"/>
                  </a:lnTo>
                  <a:cubicBezTo>
                    <a:pt x="10895" y="1251"/>
                    <a:pt x="10918" y="1192"/>
                    <a:pt x="10883" y="1132"/>
                  </a:cubicBezTo>
                  <a:cubicBezTo>
                    <a:pt x="10859" y="1072"/>
                    <a:pt x="10799" y="1025"/>
                    <a:pt x="10740" y="1025"/>
                  </a:cubicBezTo>
                  <a:lnTo>
                    <a:pt x="9871" y="1025"/>
                  </a:lnTo>
                  <a:lnTo>
                    <a:pt x="9871" y="168"/>
                  </a:lnTo>
                  <a:cubicBezTo>
                    <a:pt x="9871" y="108"/>
                    <a:pt x="9823" y="49"/>
                    <a:pt x="9764" y="13"/>
                  </a:cubicBezTo>
                  <a:cubicBezTo>
                    <a:pt x="9744" y="5"/>
                    <a:pt x="9723" y="1"/>
                    <a:pt x="97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2" name="Arrow: Right 1">
            <a:extLst>
              <a:ext uri="{FF2B5EF4-FFF2-40B4-BE49-F238E27FC236}">
                <a16:creationId xmlns:a16="http://schemas.microsoft.com/office/drawing/2014/main" id="{86B812AE-C147-4940-A8BD-60F3B18338C6}"/>
              </a:ext>
            </a:extLst>
          </p:cNvPr>
          <p:cNvSpPr/>
          <p:nvPr/>
        </p:nvSpPr>
        <p:spPr>
          <a:xfrm>
            <a:off x="3867993" y="1804168"/>
            <a:ext cx="1464658" cy="57270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1125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 build="p"/>
      <p:bldP spid="273" grpId="0" build="p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>
                <a:solidFill>
                  <a:schemeClr val="lt1"/>
                </a:solidFill>
              </a:rPr>
              <a:t>Govenor</a:t>
            </a:r>
            <a:r>
              <a:rPr lang="en-SG" dirty="0">
                <a:solidFill>
                  <a:schemeClr val="lt1"/>
                </a:solidFill>
              </a:rPr>
              <a:t> </a:t>
            </a:r>
            <a:r>
              <a:rPr lang="en-SG" dirty="0" err="1">
                <a:solidFill>
                  <a:schemeClr val="lt1"/>
                </a:solidFill>
              </a:rPr>
              <a:t>Basrah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781857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Mengajak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umat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untuk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bersikap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sederhana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zuhud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terhadap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dunia</a:t>
            </a: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864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>
                <a:solidFill>
                  <a:schemeClr val="lt1"/>
                </a:solidFill>
              </a:rPr>
              <a:t>Pengakhiran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781857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Meminta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agar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tidak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memimpin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Basrah</a:t>
            </a:r>
            <a:endParaRPr lang="en-SG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Khalifah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Umar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r.a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tidak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izinkan</a:t>
            </a:r>
            <a:endParaRPr lang="en-SG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Berdoa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agar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tidak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kembali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ke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Basrah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tidak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lagi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memegang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jawatan</a:t>
            </a:r>
            <a:endParaRPr lang="en-SG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Allah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perkenankan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doanya</a:t>
            </a:r>
            <a:endParaRPr lang="en-SG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Kembali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ke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pangkuanNya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dalam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perjalanan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ke</a:t>
            </a:r>
            <a:r>
              <a:rPr lang="en-SG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Basrah</a:t>
            </a:r>
            <a:endParaRPr lang="en-SG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055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>
                <a:solidFill>
                  <a:schemeClr val="lt1"/>
                </a:solidFill>
              </a:rPr>
              <a:t>Pengajaran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1016525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Peranan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wanita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dalam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perjuangan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Islam</a:t>
            </a: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Bagaimana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nak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atur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strategi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di zaman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ini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Sikap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zuhud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Jawatan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yang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digalas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dengan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amanah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Mementingkan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akhirat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tidak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lupa</a:t>
            </a:r>
            <a:r>
              <a:rPr lang="en-SG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hadaf</a:t>
            </a:r>
            <a:r>
              <a:rPr lang="en-SG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139700" lvl="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en-SG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508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22374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1"/>
          <p:cNvSpPr txBox="1">
            <a:spLocks noGrp="1"/>
          </p:cNvSpPr>
          <p:nvPr>
            <p:ph type="title"/>
          </p:nvPr>
        </p:nvSpPr>
        <p:spPr>
          <a:xfrm>
            <a:off x="601675" y="365500"/>
            <a:ext cx="782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SG" dirty="0" err="1">
                <a:solidFill>
                  <a:schemeClr val="lt1"/>
                </a:solidFill>
              </a:rPr>
              <a:t>Bahan</a:t>
            </a:r>
            <a:r>
              <a:rPr lang="en-SG" dirty="0">
                <a:solidFill>
                  <a:schemeClr val="lt1"/>
                </a:solidFill>
              </a:rPr>
              <a:t> </a:t>
            </a:r>
            <a:r>
              <a:rPr lang="en-SG" dirty="0" err="1">
                <a:solidFill>
                  <a:schemeClr val="lt1"/>
                </a:solidFill>
              </a:rPr>
              <a:t>Rujukan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601675" y="1016525"/>
            <a:ext cx="49926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Sunnah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Online,https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://sunnahonline.com/library/history-of-islam/358-utbah-ibn-ghazwan</a:t>
            </a: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Republika, https://republika.co.id/berita/qhg1lo366/kisah-sahabat-utbah-bin-ghazwan-pendiri-kota-basrah</a:t>
            </a: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Teguh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Pramono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dalam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bukunya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 100 Muslim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Terhebat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Sepanjang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Masa,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Inspirasi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para Muslim yang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Dicatat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dengan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Tinta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Emas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Sejarah.</a:t>
            </a: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Kisah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Sahabat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Nabi Ke-42: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Utbah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bin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Ghazwan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, Ustaz Khalid </a:t>
            </a:r>
            <a:r>
              <a:rPr lang="en-SG" sz="1200" dirty="0" err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Basalamah</a:t>
            </a: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, https://www.youtube.com/watch?v=ux6LaDYB3R0 </a:t>
            </a: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Muslim Scholars, http://muslimscholars.info/manage.php?manage=8&amp;scholarSearch=Abyssinia&amp;yfield=3&amp;ylist=1</a:t>
            </a: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endParaRPr lang="en-SG" sz="1200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>
              <a:spcBef>
                <a:spcPts val="1600"/>
              </a:spcBef>
              <a:buClr>
                <a:schemeClr val="lt1"/>
              </a:buClr>
              <a:buSzPts val="1400"/>
              <a:buFont typeface="Montserrat"/>
              <a:buChar char="●"/>
            </a:pPr>
            <a:endParaRPr lang="en-SG" sz="1200" dirty="0">
              <a:solidFill>
                <a:schemeClr val="lt1"/>
              </a:solidFill>
              <a:uFill>
                <a:noFill/>
              </a:uFill>
              <a:latin typeface="Montserrat"/>
              <a:ea typeface="Montserrat"/>
              <a:cs typeface="Montserrat"/>
              <a:sym typeface="Montserrat"/>
            </a:endParaRPr>
          </a:p>
          <a:p>
            <a:pPr marL="139700" lvl="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n-SG" sz="1200" dirty="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508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21920464"/>
      </p:ext>
    </p:extLst>
  </p:cSld>
  <p:clrMapOvr>
    <a:masterClrMapping/>
  </p:clrMapOvr>
</p:sld>
</file>

<file path=ppt/theme/theme1.xml><?xml version="1.0" encoding="utf-8"?>
<a:theme xmlns:a="http://schemas.openxmlformats.org/drawingml/2006/main" name="Bion Formal Health Center by Slidesgo">
  <a:themeElements>
    <a:clrScheme name="Simple Light">
      <a:dk1>
        <a:srgbClr val="000000"/>
      </a:dk1>
      <a:lt1>
        <a:srgbClr val="FFFFFF"/>
      </a:lt1>
      <a:dk2>
        <a:srgbClr val="A6BEB5"/>
      </a:dk2>
      <a:lt2>
        <a:srgbClr val="C9D7D2"/>
      </a:lt2>
      <a:accent1>
        <a:srgbClr val="7E918A"/>
      </a:accent1>
      <a:accent2>
        <a:srgbClr val="414C48"/>
      </a:accent2>
      <a:accent3>
        <a:srgbClr val="A6BEB5"/>
      </a:accent3>
      <a:accent4>
        <a:srgbClr val="C9D7D2"/>
      </a:accent4>
      <a:accent5>
        <a:srgbClr val="000000"/>
      </a:accent5>
      <a:accent6>
        <a:srgbClr val="FE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396</Words>
  <Application>Microsoft Office PowerPoint</Application>
  <PresentationFormat>On-screen Show (16:9)</PresentationFormat>
  <Paragraphs>89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Aldhabi</vt:lpstr>
      <vt:lpstr>Arial</vt:lpstr>
      <vt:lpstr>Montserrat</vt:lpstr>
      <vt:lpstr>Hind Siliguri</vt:lpstr>
      <vt:lpstr>Bion Formal Health Center by Slidesgo</vt:lpstr>
      <vt:lpstr>عتبة بن غزوان Utbah Bin Ghazwan</vt:lpstr>
      <vt:lpstr>Kandungan</vt:lpstr>
      <vt:lpstr>'Utbah ibn Ghazwan b. jabir b. Wahb b. Nusyab b. Malik b. al-Harith b. Maazin b. Mansur b. Ikrima</vt:lpstr>
      <vt:lpstr>Pengenalan</vt:lpstr>
      <vt:lpstr>Zaman Rasulullah s.a.w</vt:lpstr>
      <vt:lpstr>Zaman Khulafa’ Rasyidun</vt:lpstr>
      <vt:lpstr>Strategi Menakluk Ubullah</vt:lpstr>
      <vt:lpstr>Penaklukan Kota Ubullah</vt:lpstr>
      <vt:lpstr>Govenor Basrah</vt:lpstr>
      <vt:lpstr>Pengakhiran</vt:lpstr>
      <vt:lpstr>Pengajaran</vt:lpstr>
      <vt:lpstr>Bahan Rujukan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عتبة بن غزوان Utbah Bin Ghazwan</dc:title>
  <cp:lastModifiedBy>Fatihatul Insyirah</cp:lastModifiedBy>
  <cp:revision>17</cp:revision>
  <dcterms:modified xsi:type="dcterms:W3CDTF">2020-12-10T12:14:05Z</dcterms:modified>
</cp:coreProperties>
</file>